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handoutMasterIdLst>
    <p:handoutMasterId r:id="rId30"/>
  </p:handoutMasterIdLst>
  <p:sldIdLst>
    <p:sldId id="546" r:id="rId2"/>
    <p:sldId id="733" r:id="rId3"/>
    <p:sldId id="734" r:id="rId4"/>
    <p:sldId id="782" r:id="rId5"/>
    <p:sldId id="783" r:id="rId6"/>
    <p:sldId id="784" r:id="rId7"/>
    <p:sldId id="785" r:id="rId8"/>
    <p:sldId id="786" r:id="rId9"/>
    <p:sldId id="787" r:id="rId10"/>
    <p:sldId id="788" r:id="rId11"/>
    <p:sldId id="789" r:id="rId12"/>
    <p:sldId id="790" r:id="rId13"/>
    <p:sldId id="791" r:id="rId14"/>
    <p:sldId id="792" r:id="rId15"/>
    <p:sldId id="793" r:id="rId16"/>
    <p:sldId id="794" r:id="rId17"/>
    <p:sldId id="795" r:id="rId18"/>
    <p:sldId id="796" r:id="rId19"/>
    <p:sldId id="797" r:id="rId20"/>
    <p:sldId id="798" r:id="rId21"/>
    <p:sldId id="799" r:id="rId22"/>
    <p:sldId id="800" r:id="rId23"/>
    <p:sldId id="801" r:id="rId24"/>
    <p:sldId id="802" r:id="rId25"/>
    <p:sldId id="804" r:id="rId26"/>
    <p:sldId id="781" r:id="rId27"/>
    <p:sldId id="806" r:id="rId28"/>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28E"/>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7008" autoAdjust="0"/>
  </p:normalViewPr>
  <p:slideViewPr>
    <p:cSldViewPr>
      <p:cViewPr varScale="1">
        <p:scale>
          <a:sx n="60" d="100"/>
          <a:sy n="60" d="100"/>
        </p:scale>
        <p:origin x="864" y="36"/>
      </p:cViewPr>
      <p:guideLst>
        <p:guide orient="horz" pos="2160"/>
        <p:guide pos="2880"/>
      </p:guideLst>
    </p:cSldViewPr>
  </p:slideViewPr>
  <p:notesTextViewPr>
    <p:cViewPr>
      <p:scale>
        <a:sx n="3" d="2"/>
        <a:sy n="3" d="2"/>
      </p:scale>
      <p:origin x="0" y="0"/>
    </p:cViewPr>
  </p:notesTextViewPr>
  <p:notesViewPr>
    <p:cSldViewPr>
      <p:cViewPr varScale="1">
        <p:scale>
          <a:sx n="48" d="100"/>
          <a:sy n="48" d="100"/>
        </p:scale>
        <p:origin x="275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AF79DC67-5085-493B-8151-B18657900E2F}" type="datetimeFigureOut">
              <a:rPr lang="en-US" smtClean="0"/>
              <a:t>12/21/2022</a:t>
            </a:fld>
            <a:endParaRPr lang="en-US"/>
          </a:p>
        </p:txBody>
      </p:sp>
      <p:sp>
        <p:nvSpPr>
          <p:cNvPr id="4" name="Footer Placeholder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000ED205-F481-4AB2-B280-2F1E4A60079A}" type="slidenum">
              <a:rPr lang="en-US" smtClean="0"/>
              <a:t>‹#›</a:t>
            </a:fld>
            <a:endParaRPr lang="en-US"/>
          </a:p>
        </p:txBody>
      </p:sp>
    </p:spTree>
    <p:extLst>
      <p:ext uri="{BB962C8B-B14F-4D97-AF65-F5344CB8AC3E}">
        <p14:creationId xmlns:p14="http://schemas.microsoft.com/office/powerpoint/2010/main" val="9294980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26:51.174"/>
    </inkml:context>
    <inkml:brush xml:id="br0">
      <inkml:brushProperty name="width" value="0.05292" units="cm"/>
      <inkml:brushProperty name="height" value="0.05292" units="cm"/>
    </inkml:brush>
  </inkml:definitions>
  <inkml:trace contextRef="#ctx0" brushRef="#br0">18615 4383 48 0,'0'0'25'15,"0"0"-1"-15,0 9-2 16,0-9-4-16,0 0-5 16,0 11-2-16,-9-16-2 15,9 5-1-15,-24-10-2 0,3-7-2 16,-11-12-1-16,-7-17-2 15,-10-21 1-15,-9-25-1 16,-9-25 1-16,3-8-2 16,5-2 1-16,7 9-1 0,10 14 1 15,11 12 0-15,12 27-1 16,13 28 1-16,12 26-1 0,-6 11-1 16,15 1-3-16,-15-1-5 15,9 13-17-15,-9-13-13 16,-3 9-1-16,3-9 0 15</inkml:trace>
  <inkml:trace contextRef="#ctx0" brushRef="#br0" timeOffset="637.8828">17942 3467 23 0,'-12'4'33'0,"12"10"0"15,0-14-6-15,-12 0-8 16,12 0-5-16,10-17-4 16,-2 3-2-16,2-15-1 15,2 5-2-15,-2-8 0 16,2 1 1-16,-3 2-2 0,1 9-1 16,0 3 1-16,1 8-1 15,-1 9 1-15,5 10 1 16,3 4-1-16,4 0-1 15,0 2 1-15,2 0 0 16,-3-2-1-16,0-4 0 16,-3-3-1-1,-3 1 0-15,-5-4 0 16,-10-4 0-16,14 8 0 0,-14-8-1 16,10 0-4-16,-10 0-22 15,0 0-20-15,-10-8 1 16,-7-13-1-16,-4-5 1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23:56.58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2337 8615 681 0,'-10'-4'398'16,"-13"-7"-71"-16,-8 4-109 0,-3 5-37 15,-7 8-69-15,4 5-29 16,7 14-60-16,2 4-19 15,18 4-25-15,4 2-9 16,19-1-3-16,12-2 5 16,11-10 14-16,9-2 6 15,0-10 12-15,-7-5 1 16,-8-2 8-16,-11-3 6 16,-14-3 13-16,-7 3 3 0,-16 1-5 15,-9 6-2-15,-14 6-7 16,-7 3 0-16,-2 13-5 15,3-2-2-15,10 8-13 16,7 2-6-16,15 1-3 16,14 4 1-16,13-5-1 15,13-2 3-15,7-15-1 16,6-5 2-16,6-11 4 16,-2-4 3-16,-6-6-28 15,-10-1-66-15</inkml:trace>
  <inkml:trace contextRef="#ctx0" brushRef="#br0" timeOffset="150.0494">1914 8951 1086 0,'-10'0'489'0,"-8"0"-244"15,13 4-168-15,5 2-48 16,15 2-28-16,8 4-107 15</inkml:trace>
  <inkml:trace contextRef="#ctx0" brushRef="#br0" timeOffset="472.3303">2598 9034 1050 0,'-12'-2'436'0,"-9"-3"-264"16,-4 4-58-16,4 7-84 16,2 3-22-16,0 12-31 15,7 5-7-15,12 7 4 16,8 2 3-16,11-5 23 15,3-6 10-15,2-5 15 16,-2-7 7-16,-3-7 28 16,-7-5 7-16,-3-5 24 15,-4-3 5-15,-7-4-30 16,3-3-6-16,-1 0-223 0</inkml:trace>
  <inkml:trace contextRef="#ctx0" brushRef="#br0" timeOffset="646.3231">2660 9044 1231 0,'16'-4'509'0,"8"1"-308"0,16 1-126 16,5 0-32-16,4 2-30 15,3-3-3-15,-5 0-74 16,-4 0-95-16</inkml:trace>
  <inkml:trace contextRef="#ctx0" brushRef="#br0" timeOffset="810.3618">2885 9096 962 0,'0'9'407'0,"0"14"-212"15,0 3-60-15,8 6-57 16,1-3-21-16,7 0-64 16,4-4-51-16</inkml:trace>
  <inkml:trace contextRef="#ctx0" brushRef="#br0" timeOffset="1273.2672">3167 9072 1096 0,'-8'-2'549'0,"-6"-4"-194"0,3 10-189 15,2 2-58-15,7 12-81 16,2 1-17-16,11 6-12 15,6 4-1-15,4-6 1 16,5-4 0-16,1-10 1 16,-3-7 2-16,1-6 7 15,0-8 4-15,-7-9 4 16,1-3 3-16,-9-1 2 16,-2 1 0-16,-9 10-1 15,-3 6-6-15,-3 7-17 16,-4 3-9-16,3 11-9 15,2 3 2-15,6 7 7 16,8 4 3-16,13-1 3 0,3-3 2 16,8-8 4-16,6-6 1 15,-1-9 4-15,1-6 4 16,-8-6 23-16,-7-7 8 16,-9 0 6-16,-6-6-1 15,-6 2-16-15,-4 1-8 16,-11 1-110-16,0 7-83 15</inkml:trace>
  <inkml:trace contextRef="#ctx0" brushRef="#br0" timeOffset="1841.2129">4688 8698 667 0,'-16'-3'429'16,"-23"-1"30"-16,-1 7-223 0,2 18-131 15,1 10-32-15,10 23-53 16,5 9-14-16,21 17-13 16,6-1-4-16,22-4 2 15,8-6-1-15,14-24 1 16,5-10 2-16,21-27 7 16,6-14 4-16,-1-21 15 15,-1-13 8-15,-28-15 26 16,-11-4 9-16,-25-9 28 15,-14-2 12-15,-15 1-4 16,-12 3-10-16,-13 15-31 16,-10 10-19-16,-9 15-30 15,-4 7-9-15,13 14-94 16,7 5-71-16</inkml:trace>
  <inkml:trace contextRef="#ctx0" brushRef="#br0" timeOffset="2024.3373">4686 8922 1010 0,'5'0'557'0,"3"6"-85"16,17 4-300-16,7 3-50 16,9 13-72-16,8-1-15 15,-5 8-19-15,-4 2-5 16,-9-2-34-16,-2 0-73 0</inkml:trace>
  <inkml:trace contextRef="#ctx0" brushRef="#br0" timeOffset="2395.0039">5336 9094 701 0,'-12'-6'444'0,"-12"0"-8"0,-6 2-146 16,-1 5-145-16,3 7-58 15,6 9-76-15,6 9-19 16,10 5-18-16,6 1-1 16,12-3 9-16,9-7 7 15,17-10 20-15,6-6 9 16,3-10 46-16,-3-5 19 16,-15-7 20-16,-13-3 8 15,-14-3-27-15,-5-4-20 0,-16 2-65 16,-3 0-92-16</inkml:trace>
  <inkml:trace contextRef="#ctx0" brushRef="#br0" timeOffset="2831.4385">6024 9010 879 0,'-1'2'387'0,"2"5"-185"16,11 3-50-16,12 4-70 15,9-4-18-15,8-5-37 16,2 0-12-16,6-8-2 16,0 0 17-16,-4-9-129 15,-3 1-101-15</inkml:trace>
  <inkml:trace contextRef="#ctx0" brushRef="#br0" timeOffset="2995.3751">6195 9081 757 0,'0'9'425'15,"1"9"-96"-15,3 2-141 16,7 3-48-16,2 2-79 0,0-3-28 16,3-4-60-16,4-3-106 15</inkml:trace>
  <inkml:trace contextRef="#ctx0" brushRef="#br0" timeOffset="3277.8993">6582 9098 1136 0,'-13'-6'507'0,"-13"-3"-261"16,1 1-73-16,1 7-112 15,7 7-38-15,4 9-41 16,7 3-9-16,10 14-3 16,3 0 3-16,17-1 11 15,7 0 4-15,7-16 11 16,4-6 7-16,-6-13 22 16,-6-7 14-16,-14-9 45 15,-9-6 11-15,-13 1-14 16,-16-5-1-16,-15 6-165 15,-3-1-464-15</inkml:trace>
  <inkml:trace contextRef="#ctx0" brushRef="#br0" timeOffset="3817.4827">7604 9119 749 0,'0'8'369'0,"-7"14"-123"15,-7 2-40-15,-9 5-80 16,-5-1-31-16,-5-9-40 0,3-2-13 16,0-17-16-16,5-4-9 15,10-13-28-15,0-5-14 16,5-2-14-16,9-2 2 16,2 7 15-16,11 4 19 15,10 7 19-15,-1 8 11 16,9 11 12-16,3 10-8 15,-2 10-3-15,0 3-3 0,-3 0-11 16,0-3-4-16,4-10-72 16,-2-5-117-16</inkml:trace>
  <inkml:trace contextRef="#ctx0" brushRef="#br0" timeOffset="4147.2446">7750 9203 737 0,'1'6'405'16,"1"4"-66"-16,11 7-196 16,1-5-30-16,10 3-49 15,-4-4-10-15,2-6-7 16,0 0 1-16,-10-10 10 16,9-5 1-16,-12-7-6 15,-2-4-6-15,-7-4-15 16,-3 2-9-16,-8-3-14 15,1 5-6-15,-3 10-12 16,1-1-13-16,-2 14-7 0,-2 7-2 16,3 7 2-16,1 10 9 15,8 8 2-15,0 5 2 16,8 11 0-16,1 0 2 16,8 6 7-16,3-1 4 15,-1-11 6-15,0-3 1 16,-3-13-38-16,0-8-83 0</inkml:trace>
  <inkml:trace contextRef="#ctx0" brushRef="#br0" timeOffset="4333.1052">8081 9072 1033 0,'0'8'500'0,"7"12"-150"15,-4 7-209-15,23 17-100 16,6 4-13-16,10 12-15 16,9 0-3-16,-15-5-47 15,-7-7-53-15,-14-19-252 16</inkml:trace>
  <inkml:trace contextRef="#ctx0" brushRef="#br0" timeOffset="4508.4286">8309 9155 1281 0,'-17'7'600'0,"-14"4"-252"16,-5 16-176-16,-7 5-59 16,3 14-67-16,3 10-26 15,6 6 6-15,4 1-78 16</inkml:trace>
  <inkml:trace contextRef="#ctx0" brushRef="#br0" timeOffset="4883.0739">8457 9118 1014 0,'0'2'476'15,"-4"8"-192"-15,2 8-116 16,-5 12-119-16,6 3-15 16,1 5-26-16,1-1-5 15,10-6-107-15,-4-5-188 0</inkml:trace>
  <inkml:trace contextRef="#ctx0" brushRef="#br0" timeOffset="5047.3454">8621 9124 1271 0,'-1'3'504'15,"1"5"-306"-15,7 18-156 16,5 5-21-16,3 8-13 15,-3-1-4-15,1-5-56 16,-1-3-84-16</inkml:trace>
  <inkml:trace contextRef="#ctx0" brushRef="#br0" timeOffset="5258.5262">8800 9175 1054 0,'-7'1'460'15,"-12"6"-238"-15,-4 2-59 16,0 4-75-16,-3 3-25 16,5 0-35-16,5-1-13 15,8-3-21-15,7 1-6 16,14-5 2-16,9 1 1 0,15-3 9 16,2-4 2-16,2 3-25 15,-2-3-68-15</inkml:trace>
  <inkml:trace contextRef="#ctx0" brushRef="#br0" timeOffset="5509.2451">9122 9193 670 0,'0'-10'400'16,"-2"-9"-67"-16,-4 3-100 15,-2 1-29-15,-6 2-43 16,-3 6-18-16,-10 5-51 15,1 4-26-15,-4 11-43 16,0 2-15-16,11 6-15 16,4 3-6-16,16 0-2 15,13 0 2-15,11-3 3 16,5-6 3-16,9-6 3 16,1-3 3-16,-4-9-13 0,-2-4-30 15,-12-6-126-15,-7-4-132 16</inkml:trace>
  <inkml:trace contextRef="#ctx0" brushRef="#br0" timeOffset="5645.3972">9023 8798 1060 0,'-1'0'528'0,"-2"2"-195"16,3 9-125-16,6 15-143 15,4 11-33-15,4 5-24 16,-6 3-24-16</inkml:trace>
  <inkml:trace contextRef="#ctx0" brushRef="#br0" timeOffset="6272.7766">10011 9071 1003 0,'-13'-6'495'0,"-5"6"-186"31,8 0-84-31,1 0-116 0,-31 2-51 0,5 16-55 16,8 8-10-16,17 5-11 16,14 8 0-16,15-2 7 15,3 1 0-15,15-8 1 16,-1-8 1-16,4-11 6 16,-2-10 0-16,-5-9-18 15,-7-5-6-15,-13-3-2 16,-4-3 3-16,-11-1 27 15,-6-5 13-15,-5 6 11 16,-10 2 3-16,8 11-14 16,1 8-10-16,3 17-15 0,8 7-9 15,-3 18 1-15,6 12 4 16,6 6 5-16,-3 3 3 16,8-8 6-16,1-8 2 15,-1-7 3-15,6-6 10 16,-3-11-207-16,4-6-312 15</inkml:trace>
  <inkml:trace contextRef="#ctx0" brushRef="#br0" timeOffset="6576.9367">10337 9145 796 0,'-1'-6'435'0,"-12"-6"-98"16,5 5-105-16,-2 11-124 16,-5-1-40-16,8 12-53 15,-1 4-14-15,13 4-13 16,2 4-4-16,8-1 8 16,7-7 3-16,6-7 9 15,8-3 6-15,-5-12 12 16,-4-3 7-16,-10-10 13 15,-9-6 6-15,-12-7 12 16,-6 1 0-16,-14 3-8 0,-3 4-11 16,1 12-40-16,-4 1-36 15,11 10-134-15</inkml:trace>
  <inkml:trace contextRef="#ctx0" brushRef="#br0" timeOffset="6887.425">10593 9314 905 0,'14'0'390'0,"17"-5"-197"15,-1-2-29-15,-5-5-39 16,-1-3-14-16,-7-5-31 16,-1 1-16-16,-15-6-13 15,-5-3 3-15,-7 5 3 16,-16-5-2-16,0 8-14 15,-3 10-14-15,-1 8-37 16,6 6-12-16,6 12-18 16,4 4-2-16,9 13 18 15,6 9 8-15,9 13 12 16,6 7 4-16,8 5 0 16,0-3 0-16,2-15 2 15,0 1 0-15,-6-16-32 16,5 3-128-16</inkml:trace>
  <inkml:trace contextRef="#ctx0" brushRef="#br0" timeOffset="7458.993">10744 9149 622 0,'6'-1'265'0,"4"-4"-128"16,13 4 24-16,13-3-11 15,9 0-29-15,12-2-58 16,-5 1-27-16,-12 0-18 16,-10 2-2-16,-18 1 7 15,-6 1 16-15,-14 2 3 16,-5 4 1-16,-6 3-10 16,-2-1-17-16,4 5-11 15,-2-2-4-15,3 3-1 0,2 5 0 16,7 5 0-16,6 1 0 15,8 5 0-15,6-1-2 16,12-6 3-16,-8-2 3 16,11-10 5-16,4-9 3 15,1-10 3-15,7-11-1 16,-4-6-2-16,-4-6-1 16,-10-3 0-16,1 2 1 0,-16 1 5 15,-5 4-11-15,0 13 53 16,-5 4 5-16,-1 14-9 15,3 9 9-15,-2 7-59 16,3 8-5-16,3 4-1 16,-3-1 0-16,4 1 24 15,0-1-85-15,-4-10-159 16</inkml:trace>
  <inkml:trace contextRef="#ctx0" brushRef="#br0" timeOffset="7606.0525">11184 8913 1200 0,'-3'-4'569'15,"-4"-6"-237"-15,7 11-234 16,2 7-63-16,11 5-120 16,4 4-134-16</inkml:trace>
  <inkml:trace contextRef="#ctx0" brushRef="#br0" timeOffset="7949.2122">11600 9187 795 0,'2'-7'412'16,"-2"-3"-110"-16,-8-3-81 15,-6-1-15-15,-10 2-26 16,-8-4-24-16,-6 4-61 16,3 9-35-16,0 6-53 15,9 12-14-15,14 10-18 16,9 4 0-16,16 2 9 16,12 0 0-16,13-11 0 15,5-4-7-15,6-15-21 16,-6-4 4-16,-9-11 11 15,-6-8 9-15,-14-2 25 16,-14-3-1-16,-12 4-3 16,-12 1 1-16,-5 4-111 15,8 4-312-15</inkml:trace>
  <inkml:trace contextRef="#ctx0" brushRef="#br0" timeOffset="8831.1915">12236 9089 747 0,'9'5'312'0,"8"-1"-167"16,7 5-37-16,14-1-50 15,2-3-10-15,6-5-30 0,-4-2-1 16,-14-4 2-16,-8-1 1 16,-17-1 0-16,-10 0-5 15,-11 7-3-15,-6 1-1 16,-8 10-1-16,4 3 2 15,5 8-6-15,2 0-6 16,14 9-7-16,10 3-2 16,18 2 1-16,9-2 2 0,16-10-18 15,5-6-15 1,4-12-61-16,3-5-24 0,-11-10-9 16,-1-8-1-16,-10-6 60 15,-6-2 30-15,-9 0 64 16,-9 2 67-16,-12 1 89 15,-3 2 29-15,-13 4 28 16,-6 0-26-16,-3 9-71 16,-7 1-30-16,7 12-71 15,4 6-26-15,5 6-28 16,9 6-5-16,7 1 3 16,6 2 2-16,8-1 8 15,1-3 3-15,3-6 5 16,1-7 4-16,4-9 6 15,0-2 4-15,-2-12 3 16,-2-2 2-16,-7-6 0 16,-2 1 0-16,-4 4-2 15,-3 2-2-15,0 8-9 0,-6 4-7 16,-1 6-11-16,0 8-4 16,2 5 2-16,8 2 3 15,5 1 7-15,4-2 8 16,13-3 17-16,0-6 20 15,7-6 34-15,-2-3 20 0,-8-13 8 16,-4-3-8-16,-17-6-24 16,-2 1-23-16,-8 0-85 15,-3 7-67-15</inkml:trace>
  <inkml:trace contextRef="#ctx0" brushRef="#br0" timeOffset="9326.3072">13715 9153 875 0,'-1'13'348'0,"-4"11"-222"0,4 4-84 16,1 0-11-16,-1-4-14 16,1-6-2-16,0-12 1 15,-3-4 7-15,9-9 2 16,-3-11 2-16,3-7 7 16,3-5 10-16,-6-5 16 15,10 5 5-15,2-1-9 16,5 6-4-16,6 12-15 15,0 5-8-15,-4 16-3 16,-3 8-14-16,-6 12-10 16,0 9 1-16,-2 6-16 15,-5 0-51-15</inkml:trace>
  <inkml:trace contextRef="#ctx0" brushRef="#br0" timeOffset="9599.8817">14109 9124 1076 0,'-3'0'458'0,"-1"2"-250"16,-3 7-136-16,0 5-44 15,4 8-24-15,-2-1-1 16,10 3 2-16,5-2 1 0,9-7 5 15,0-2 6-15,10-10 21 16,2-5 11-16,-6-11 10 16,1-4 2-16,-17-10-14 15,-4 2-10-15,-2 1-38 16,-4-1-66-16,-1 8-377 16</inkml:trace>
  <inkml:trace contextRef="#ctx0" brushRef="#br0" timeOffset="9791.3421">14326 9056 1215 0,'8'6'492'0,"8"5"-316"16,4 3-53-16,-2 8-60 15,-2 0-25-15,-2 4-25 0,-5 2-3 16,-1-3 14-16,-4-5-57 15,-1-7-148-15,0-5-222 16</inkml:trace>
  <inkml:trace contextRef="#ctx0" brushRef="#br0" timeOffset="9991.2102">14583 9093 950 0,'-5'-1'471'0,"-5"3"-162"16,-4 0-80-16,-8 5-111 15,-1 0-23-15,0 0-44 16,4 1-19-16,10 8-25 16,7-1-12-16,10 0-3 15,10 4 1-15,9-1 7 16,8 2 1-16,2-2 26 16,-5-3-86-16,-6-6-280 15</inkml:trace>
  <inkml:trace contextRef="#ctx0" brushRef="#br0" timeOffset="10284.9068">14644 9075 904 0,'5'0'453'0,"2"-1"-160"16,1 8-116-16,0 6-47 16,8 10-55-16,-2 1-22 15,3 1-25-15,1 0-8 16,-4-9-3-16,4-2 4 0,1-13 16 16,0-6 4-16,5-11 4 15,-2-5-5-15,0-5-14 16,-3-2-5-16,-6-2-27 15,-4 1-59-15</inkml:trace>
  <inkml:trace contextRef="#ctx0" brushRef="#br0" timeOffset="10912.1297">15109 9073 596 0,'-3'5'343'0,"-5"6"-39"16,3 3-140-16,0 7-79 15,4 2-22-15,8 3-4 16,3 0-10-16,6-4-10 16,3-7 2-16,4-10-1 15,2-5 17-15,-2-12 11 16,0-8-1-16,-6-5-1 16,-4-1-20-16,-9 1-15 15,-4 2-4-15,-8 7-10 16,-2 2-7-16,1 14-17 15,-1 1-5-15,1 13-10 16,2 1 2-16,9 8 7 16,7 2 4-16,12 1 6 15,8 0 2-15,4-5 4 0,6-4 3 16,1-11 3-16,-4-6 24 16,-3-11 18-16,-9-6 9 15,-8-4 19-15,-7-5-21 16,-9-2-17-16,-2 3-12 15,-8 3-57-15,-2 4-57 16</inkml:trace>
  <inkml:trace contextRef="#ctx0" brushRef="#br0" timeOffset="11527.2774">15685 9045 866 0,'8'-3'438'16,"6"-4"-43"-16,13 7-345 15,11 1-28-15,-3-3-12 16,2 1-2-16,-11-7 0 16,-8 4-10-16,-10 4-19 15,-8-4-8-15,-13 5-6 16,-7-1 10-16,-13 4 28 15,-1 4 11-15,3 6 8 16,2 2-1-16,13 7-10 16,5 5-4-16,11 1-5 0,11 1-1 15,7-2 2-15,8-3 0 16,8-7 6-16,2-4 1 16,5-14-13-16,-1-4-31 15,-5-10-110-15,-1-9-32 16,-11 0-2-16,2-2 32 15,-10-1 163-15,0 6 77 16,-9 7 98-16,-6 3 21 0,0 11-47 16,-9 2-43-16,5 9-76 15,4 6-24-15,-6 2-7 16,6 5-2-16,0-5-4 16,-7-5 1-16,7-5 1 15,0-6 5-15,6-5 5 16,5-7-2-16,-1-9-1 15,3-2-5-15,2-7-7 16,1 6-1-16,2 4 2 16,1 2 13-16,-9 11 21 15,-2 2 9-15,-3 5 4 16,-3 8-10-16,3 7-19 16,2 9-7-16,3 4-9 15,2 2-3-15,-3-5-3 16,-2-4-2-16,-4-7-49 15,-2-4-55-15</inkml:trace>
  <inkml:trace contextRef="#ctx0" brushRef="#br0" timeOffset="11699.5175">16143 8766 1548 0,'-3'-1'626'0,"-2"1"-387"0,8 11-170 16,1 7-43-16,6 16-26 16,4 6 0-16,2 6-390 15</inkml:trace>
  <inkml:trace contextRef="#ctx0" brushRef="#br0" timeOffset="12052.3584">16600 9192 1410 0,'2'2'631'15,"2"0"-307"-15,-7-2-34 16,3 0-88-16,-1-1-45 0,-1 1-70 15,2-1-30-15,0 1-18 16,0-1-63-16</inkml:trace>
  <inkml:trace contextRef="#ctx0" brushRef="#br0" timeOffset="14277.123">17224 8755 680 0,'1'-1'381'0,"12"-2"-29"16,12 3-187-16,33-1-95 15,15 2 2-15,12 4-15 16,3 0-16-16,-12 4-20 16,-9-1-6-16,-20 2-2 15,-13 2-5-15,-20 5-4 16,-11 5 0-16,-21 9 2 15,-11 5 2-15,-20 10 0 16,-3 1-3-16,-7 4-1 16,3-3-1-16,6-5 2 0,5-4 1 15,16-11 4-15,11-4 4 16,22-9 33-16,13-3 14 16,22-8 11-16,7-4-4 15,17-9-30-15,7-1-16 16,4-4-14-16,5 1-3 15,-11 3-164-15</inkml:trace>
  <inkml:trace contextRef="#ctx0" brushRef="#br0" timeOffset="14800.9377">17971 9032 690 0,'7'-2'397'15,"7"6"-20"-15,1 4-162 16,1 13-89-16,-3 3-19 0,-6 2-39 15,-5 2-18-15,-5-3-19 16,0-5-5-16,0-8 0 16,1-7 4-16,6-13-2 15,2-7-6-15,5-9-15 16,7-2-7-16,2-1-5 16,2 4 1-16,6 10-2 15,-4 3 0-15,-4 12 14 16,-4 7 3-16,-9 10 8 15,-2 7 2-15,-3 2-12 16,0-3 13-16,4 0-172 16</inkml:trace>
  <inkml:trace contextRef="#ctx0" brushRef="#br0" timeOffset="15458.8923">18346 9060 1105 0,'0'-1'452'16,"6"1"-287"-16,9 0-76 15,20-1-78-15,6 1-5 16,1 0 0-16,0 0-1 16,-13-2 1-16,-5-2 0 15,-11 1 1-15,-5 1-3 0,-13 2-6 16,-6 0-3-16,-9 6-5 15,-2 4 1-15,2 8 0 16,7 1-1-16,8 5-1 16,10 2 1-16,3-1-6 15,8 2-63-15,8-6-50 16,5-4-4-16,11-9 12 16,3-7 66-16,5-9 51 15,-2-4 4-15,4-9 1 16,0 1 0-16,-10-2 6 15,-5 2 3-15,-12 2 48 16,-12 1 35-16,-11 6 53 16,-7 1 4-16,-18 2-6 15,-6 3-29-15,-7 0-55 16,-2 5-8-16,9 6-51 16,6 2-8-16,12 8-12 15,8-3-1-15,5-1 4 0,8 2 5 16,9-4 11-16,2 2 4 15,11-5 7-15,0-2 2 16,-1-7-1-16,0-2 0 16,-8-3-1-16,-4-2-2 15,-8 3 0-15,-5 1 1 16,-4 3-5-16,-1 2-4 0,1 0-3 16,0 0-4-16,0 0-1 15,0 2 12-15,3 6 15 16,3 3 6-16,35 26 13 15,-22-33-6-15,3 0 1 16,2-7 1-16,-7-4-2 16,3-2-4-16,-6-3-27 15,-5 0-58-15,-5-4-210 16</inkml:trace>
  <inkml:trace contextRef="#ctx0" brushRef="#br0" timeOffset="15565.4388">19116 8959 761 0,'-2'-14'464'0,"-6"-12"-21"15,1 1-97-15,2 13-136 16,2 4-60-16,3 8-113 16,2 3-24-16,4 9-134 15</inkml:trace>
  <inkml:trace contextRef="#ctx0" brushRef="#br0" timeOffset="15835.2032">19375 9002 1082 0,'-1'-2'526'0,"0"2"-196"0,0 14-179 16,3 8-61-16,6 19-50 15,2 6-13-15,-1 10-13 16,-3 9-4-16,-2 2-5 16,1-3-1-16,3-12-22 15,1-13-66-15,-1-18-245 16</inkml:trace>
  <inkml:trace contextRef="#ctx0" brushRef="#br0" timeOffset="15995.459">19388 9195 1450 0,'5'-3'528'0,"14"-4"-439"0,7 1-55 16,11 6-16-16,3 0-73 15</inkml:trace>
  <inkml:trace contextRef="#ctx0" brushRef="#br0" timeOffset="16328.4707">19933 9026 970 0,'-15'-5'501'0,"-17"-5"-157"15,-1 8-153-15,6 2-149 16,6 4-39-16,11 4-24 15,7 3-5-15,10 5 3 16,4-4 4-16,10 1 10 16,3-3 6-16,0-5-13 15,-2-1-19-15,-3-1-39 16,-9-2-9-16,-13-1-12 16,-8 1 19-16,-20 0 42 15,-6 4 24-15,0 2 68 16,3 1 16-16,12 5 21 15,8-1-1-15,17 3-7 16,9 3-1-16,19-2-12 16,9 1-13-16,5-2-31 15,-5-5 14-15,-1-4 30 16</inkml:trace>
  <inkml:trace contextRef="#ctx0" brushRef="#br0" timeOffset="16779.9242">20630 9052 1021 0,'2'1'443'0,"6"4"-210"0,1 5-88 16,5 8-52-16,3-1-8 16,1 3-20-16,0-5-7 15,-3-5-15-15,-3-1-6 16,-8-6-2-16,1-5 1 16,0-2-3-16,0-5-4 15,7-2-15-15,1 0-7 16,-1-4-48-16,1 2-55 15,0-1-212-15</inkml:trace>
  <inkml:trace contextRef="#ctx0" brushRef="#br0" timeOffset="17101.1989">21213 9055 679 0,'1'1'441'16,"3"5"21"-16,-5 5-262 16,-4 4-28-16,-10 9-64 15,-5-3-19-15,-12-4-46 16,-6-3-10-16,1-7-4 16,-3-6-1-16,9-5-6 15,12-7-3-15,2-5-17 16,10 2-5-16,5 0-15 0,-3-1-4 15,12 9-2-15,3-6 0 16,11 10 1-16,7 3 8 16,6 13 13-16,2 9 6 15,-4 6 11-15,1 4-2 16,-4-2-21-16,-3-6 177 16</inkml:trace>
  <inkml:trace contextRef="#ctx0" brushRef="#br0" timeOffset="17625.3548">21778 8808 929 0,'13'-20'404'15,"13"-20"-166"-15,8 10-49 16,6 17-54-16,-1 9-24 16,4 22-65-16,0 20-29 15,-8 29-10-15,-1 14 2 16,-15 6 2-16,-3-2 1 16,-5-12-1-16,-4-12-1 15,2-11 2-15,0-12 0 0,3-20 4 16,2-6 13-16,-9-24 7 15,-5-8-7-15,-17-16-13 16,-11-6-11-16,-11 2-11 16,-2 4 3-16,3 12-7 15,1 12-11-15,4 15-12 16,6 7-3-16,6 13 8 16,5 2 23-16,9-1-148 15,7 0-358-15</inkml:trace>
  <inkml:trace contextRef="#ctx0" brushRef="#br0" timeOffset="17884.2157">22390 9066 1200 0,'-1'-3'535'16,"-6"2"-292"-16,1 3-81 15,1 11-102-15,0 6-35 16,5 5-10-16,2 4-4 16,11 1-3-16,3-3-1 15,8-1 13-15,4-6 7 16,3-10 8-16,-1-7 6 16,-5-11-5-16,-3-4-5 15,-8-5-68-15,-3-1-78 0</inkml:trace>
  <inkml:trace contextRef="#ctx0" brushRef="#br0" timeOffset="18016.0383">22516 8841 1114 0,'-5'-9'574'16,"-2"-6"-196"-16,2 6-155 16,-1 4-68-16,8 6-115 15,5 5-34-15,3 9-36 16,5 5-73-16</inkml:trace>
  <inkml:trace contextRef="#ctx0" brushRef="#br0" timeOffset="18261.5452">22779 9148 1105 0,'7'0'469'0,"16"0"-249"16,4 0-40-16,10 0-51 16,6 1-33-16,2 3-55 15,-4 1 7-15,-8 6-169 16</inkml:trace>
  <inkml:trace contextRef="#ctx0" brushRef="#br0" timeOffset="19273.5208">2252 10075 558 0,'-5'-5'360'16,"0"0"-11"-16,-13-5-147 16,-5 5-27-16,-7 3-52 15,-3 2-25-15,4 14-55 16,2 6-26-16,9 12-31 15,10 7-6-15,11 4-4 16,8-2 2-16,14-7 7 0,7-8 6 16,10-16 25-16,-1-10 22 15,-5-13 72-15,-13-5 26 16,-16-6 13-16,-7 0-12 16,-17-1-65-16,-4 5-26 15,-5 5-32-15,-2 1-11 16,6 9-120-16,2 2-95 15</inkml:trace>
  <inkml:trace contextRef="#ctx0" brushRef="#br0" timeOffset="19905.9064">2654 10193 707 0,'-4'-11'400'16,"-3"-6"-95"-16,-8-3-106 15,1 4-29-15,-7 1-68 16,-2 1-20-16,-2 9-34 16,-2 3-19-16,1 10-28 15,-1 7-8-15,8 7-21 16,2 1-3-16,13 6 6 0,5 0 3 15,16-2 10-15,2-3 4 16,10-8 8-16,1-5 4 16,-4-9 4-16,1-7 6 15,-4-10 6-15,-5-5 0 16,-1-3 1-16,-2-1 0 16,-5 0-4-16,-5 0 0 15,-6 8-4-15,-2 4-4 16,-3 9-9-16,0 4-4 0,3 7-6 15,-3 4-3-15,6 9 2 16,3 2 2-16,5 4 1 16,6 0 4-16,5-2 4 15,4-6 4-15,6-6 6 16,-3-8-1-16,2-15 11 16,1-3 6-16,-6-12 3 15,0-5 1-15,-5-2 0 16,-4-1-4-16,-5 1-1 15,-2 3 12-15,-5 7 14 16,0 8 5-16,-4 14-5 16,0 15-15-1,1-7-25-15,0 0-7 0,-4 50-1 16,1 11-3-16,2 19 0 16,6-9 0-16,-1-4 0 15,5-8 1-15,6-15 1 16,-1-13 1-16,3-17-37 0,-1-7-61 15,-3-19-435-15</inkml:trace>
  <inkml:trace contextRef="#ctx0" brushRef="#br0" timeOffset="20041.2758">2998 10320 894 0,'0'-4'408'0,"11"-5"-181"16,3-3-117-16,10 3-87 15,10 0-33-15,8 3-384 16</inkml:trace>
  <inkml:trace contextRef="#ctx0" brushRef="#br0" timeOffset="20364.3417">3449 10081 772 0,'-18'-5'438'16,"-11"-2"-54"-16,-1 4-171 15,-2 2-54-15,7 4-74 16,2 4-45-16,9 1-50 16,7 4-12-16,13-2-6 15,6 0 0-15,12 1 11 16,3-2 4-16,-1-3-63 16,-5-3-39-16,-7-3-62 0,-1 2-42 15,-12 1 24-15,-5 1 44 16,-15 4 107-16,-9 2 83 15,-2 2 126-15,2-1 36 16,8 4 0-16,7 0-19 16,13 2-53-16,10 3-30 15,11-3-31-15,5-2-16 16,10-4-23-16,2-4-1 16,-3-7-96-16,5-6-476 15</inkml:trace>
  <inkml:trace contextRef="#ctx0" brushRef="#br0" timeOffset="21088.8018">4274 10039 1025 0,'0'0'425'16,"3"0"-256"-16,9 4-66 15,12 1-67-15,6 2-6 16,11-2-7-16,0-6-5 16,-2-2-3-16,-1-1 1 15,-14-1 6-15,-6-3 2 0,-15 2-11 16,-3-1-10-16,-14 4-20 16,1 5-9-16,-9 8 0 15,-8 5 6-15,1 5 9 16,-3 1 3-16,10 0 2 15,7 1-3-15,16 1-1 16,12 2 2-16,8 0 7 16,7-3 5-16,4-7 7 15,-3-4 1-15,2-11 0 16,-4-1 2-16,-6-7 2 16,-2-3 0-16,-4-7-2 15,-1-1-2-15,-4 2-8 16,1 0-3-16,-3 7-6 15,-1 4-5-15,-3 7-4 16,0 6 0-16,-3 9 5 16,-1 6 5-16,-1 1 5 15,-3 0 4-15,2-4 3 16,0-6 3-16,-2-9 7 0,3-4 0 16,1-11-5-16,2-3-2 15,9-4-11-15,0-3-3 16,8 2 0-16,0 1-1 15,4 8 2-15,1 5 4 16,-3 12 5-16,-2 6 3 16,-6 13 1-16,-4 3-3 0,-3 5 20 15,-2-2-46-15,-3-7-341 16</inkml:trace>
  <inkml:trace contextRef="#ctx0" brushRef="#br0" timeOffset="21322.9328">4996 10095 1162 0,'1'-3'507'0,"8"8"-259"15,-2 4-64-15,6 14-84 16,5 6-22-16,1 3-35 16,2 2-11-16,-2-10-10 15,-2-6 18-15,-2-12 38 16,-1-6 10-16,2-13 14 15,0-9-15-15,0-6-39 16,-1-6-10-16,-3 4-18 16,-2 3 7-16,-3 5-138 15,0 8 392-15</inkml:trace>
  <inkml:trace contextRef="#ctx0" brushRef="#br0" timeOffset="21922.285">6356 10080 445 0,'-10'-2'312'0,"-9"-1"-2"15,-6 3-114-15,0 6-39 16,3 3-77-16,3 1-30 16,15 6-46-16,4 1-9 15,15-1-4-15,8 1 5 16,8-7 7-16,2 0 6 15,-3-8 5-15,-6-2 3 16,-11-2 12-16,-12-1-1 16,-15 3-4-16,-10 0-4 0,-10 5-13 15,-2 0-2-15,2 6 6 16,7 4 5-16,7 3 15 16,2 2 7-16,18 1 13 15,3-2 2-15,14 3-8 16,15 1-5-16,0-5-14 15,1-6-6-15,9-12 1 16,-2-3-47-16</inkml:trace>
  <inkml:trace contextRef="#ctx0" brushRef="#br0" timeOffset="22431.0642">6456 9827 1034 0,'7'-5'410'16,"5"-5"-283"-16,11 0-50 16,17 2-54-16,4 0-5 15,17-2-5-15,4 5-1 16,-11-2-1-16,-9 1 1 0,-20 2 1 15,-12 1-3-15,-14 3-7 16,-7 0-3-16,-13 5 0 16,-3-2 0-16,0 3 1 15,3 1-1-15,9-3-6 16,6 7-3-16,8 0-4 16,7 5 2-16,6 9 3 15,1-1 3-15,4 7 3 16,-3-2 0-16,-6-2 2 15,-3 3 1-15,-12-10 4 16,-4 3 1-16,0-3-1 16,-3-2-2-16,11 6-6 15,5 1-3-15,8 6-4 16,6 4 1-16,1 11 4 16,-3-1 3-16,-9 3 5 15,-8-4 3-15,-18-12 4 16,-5 1 0-16,-19-12 3 0,-2-6 1 15,-2-8-1-15,-1-7-10 16,10-10-60-16,7-5-64 16</inkml:trace>
  <inkml:trace contextRef="#ctx0" brushRef="#br0" timeOffset="22602.3295">6645 10114 1042 0,'7'-4'480'0,"5"-5"-192"0,19 7-149 16,12 3-38-16,11 0-35 16,8 2-14-16,-4-2-73 15,-4-1-487-15</inkml:trace>
  <inkml:trace contextRef="#ctx0" brushRef="#br0" timeOffset="22947.2803">7188 10081 1003 0,'-1'2'453'0,"1"6"-205"16,-2 5-85-16,2 18-108 15,0 5-9-15,1 5-24 16,3 3-6-16,1-6-7 16,1-7-47-16,1-12-297 15</inkml:trace>
  <inkml:trace contextRef="#ctx0" brushRef="#br0" timeOffset="23079.9604">7144 9986 1170 0,'0'-4'451'0,"-4"-5"-339"15,10 5-63-15,13 10-137 16</inkml:trace>
  <inkml:trace contextRef="#ctx0" brushRef="#br0" timeOffset="23377.8439">7609 10107 1145 0,'-16'0'464'0,"-14"4"-313"16,1 4-60-16,6 4-84 15,7 11-13-15,6 6-10 16,6 1 0-16,12 5 4 15,6-6 1-15,13-7 9 16,2-5 6-16,-1-11 11 16,3-4 0-16,-12-6 51 15,-8-5 12-15,-12-3 5 16,-13-1 4-16,-14 3-55 16,-9 1-15-16,-1 3-20 15,0 0-44-15,12-1-307 16</inkml:trace>
  <inkml:trace contextRef="#ctx0" brushRef="#br0" timeOffset="23822.3433">7794 10138 913 0,'0'-5'467'0,"0"-6"-140"16,-4 7-148-16,1 4-50 15,-5 6-70-15,0 7-29 16,1 8-33-16,1 4-1 16,6 9-3-16,5-3 1 0,8-3 3 15,6-7 2-15,2-8 4 16,3-8 7-16,-3-10 9 16,-3-6 3-16,-2-9 5 15,-7-2 0-15,3-2-4 16,-5 0-3-16,-7 1-3 15,0 2-3-15,-2 10-3 16,-2 2-4-16,-4 10-13 16,7 7-4-16,-4 6-9 15,2 5 2-15,5 4 5 16,0 0 1-16,9 0 7 16,4-1 3-16,10-8 4 15,-1-6 6-15,6-9 17 16,-2-9 12-16,-4-6 15 15,-4-5 7-15,-8 0 4 16,-5-4-12-16,-7 2-15 16,-1 3-18-16,-5 6-129 15,1 2-56-15</inkml:trace>
  <inkml:trace contextRef="#ctx0" brushRef="#br0" timeOffset="24158.1888">8420 10164 933 0,'-7'-7'469'0,"-4"-7"-159"0,0 5-142 15,2 1-44-15,-2 3-68 16,0 5-23-16,-3 5-37 15,0 4-12-15,8 8-8 16,3 0 1-16,9 7 4 16,3-1 5-16,2-6 8 15,2 0 2-15,-1-6 6 16,-1-5 4-16,-10-2 35 16,-1-2 15-16,-7-2 6 15,6 0 3-15,0 0-30 16,-14-1-15-16,-31-5-37 15,31-3-61-15,13 3-453 16</inkml:trace>
  <inkml:trace contextRef="#ctx0" brushRef="#br0" timeOffset="24498.3524">8515 10180 691 0,'6'-7'421'16,"10"-3"-22"-16,-1 0-137 15,1 10-100-15,-1 4-48 0,-5 10-47 16,-1 5-21-16,-6 8-13 16,-2-2-2-16,-3 2-9 15,-5-5-3-15,6-11-3 16,2 2 0-16,5-16 2 16,6-4-2-16,3-7-6 15,-2-6-3-15,7-1-7 16,-3-2-2-16,4 3 1 15,3 1 0-15,-2 6-5 16,0 7 10-16,-6 6 27 16,-5 7 14-16,-5 12 35 15,0 2 0-15,-6 7-9 16,5 4-7-16,-3 0-24 16,0-2-8-16,-2-5 8 15,0-5-54-15</inkml:trace>
  <inkml:trace contextRef="#ctx0" brushRef="#br0" timeOffset="25955.2284">4610 11886 584 0,'2'-8'300'0,"1"-13"-68"16,-4 1-13-16,-12-4-29 16,-3 3-13-16,-10 2-36 15,-1 4-26-15,-4 8-49 16,0 5-19-16,4 8-40 15,-4 10-13-15,9 11-19 16,3 8-6-16,8 8-1 16,15-2 7-16,13-9 12 15,11-2 7-15,5-13 10 16,0-10 2-16,-2-12 2 0,-5-8 1 16,-2-8-2-16,-3-2-1 15,-8-4-1-15,0 0 1 16,-10 3 2-16,-3 0 2 15,-3 3-2-15,-7 4-2 16,2 4-9-16,5 8-8 16,-1 14-9-16,2 2-3 15,3 19 1-15,0 5 5 16,4 14 8-16,5 5 7 0,-6 5 10 16,2 5 3-16,-3 2 4 15,-2 5 4-15,0 1 25 16,-1-2 11-16,0-15 7 15,0-8 3-15,2-19-17 16,1-10-7-16,5-12 7 16,-1-6-24-16,3-8-117 15,-3-9-57-15</inkml:trace>
  <inkml:trace contextRef="#ctx0" brushRef="#br0" timeOffset="26810.6764">5098 11567 552 0,'-10'-5'375'15,"-9"-2"15"-15,-8 10-180 16,-2 5-35-16,-10 11-62 16,3 9-25-16,5 16-45 15,1 6-14-15,21 20-27 16,8 7-4-16,20-2-2 15,9-6 0-15,9-18 9 16,2-16 5-16,0-15-42 0,8-5-52 16,1-12-270-16</inkml:trace>
  <inkml:trace contextRef="#ctx0" brushRef="#br0" timeOffset="27092.0045">5295 11582 753 0,'3'0'432'16,"1"0"-95"-16,-2 8-130 16,-2 7-46-16,-3 15-42 15,-3 10-2-15,-3 13-41 16,-1 8-14-16,3 3-33 15,6-2-8-15,13-9-13 16,9-10 0-16,12-17 2 16,1-9 1-16,6-10-13 15,-3-7-38-15,-3-8-106 16,-8-3-81-16</inkml:trace>
  <inkml:trace contextRef="#ctx0" brushRef="#br0" timeOffset="27273.3813">5136 11855 857 0,'-1'0'391'16,"5"2"-167"-16,8 1-51 16,18-3-54-16,15-2-22 15,18 0-39-15,3-1-18 16,-2 1-13-16,-7 2-69 0</inkml:trace>
  <inkml:trace contextRef="#ctx0" brushRef="#br0" timeOffset="27513.0793">5728 11597 968 0,'9'5'439'16,"8"6"-186"-16,11 14-120 16,5 7-21-16,-1 15-26 15,-9 4-13-15,-21 9-10 16,-8 4-9-16,-18-7-13 16,1-6-7-16,4-15-19 15,6-14-11-15,13-12-130 16,6-6-360-16</inkml:trace>
  <inkml:trace contextRef="#ctx0" brushRef="#br0" timeOffset="27962.4447">6356 11760 725 0,'12'0'395'16,"13"0"-64"-16,11 0-170 16,14 3-90-16,3-1-31 15,4 1-4-15,2 3-60 16</inkml:trace>
  <inkml:trace contextRef="#ctx0" brushRef="#br0" timeOffset="28176.26">6403 11931 997 0,'11'6'443'0,"9"-3"-223"16,6 4 9-16,18-2-69 15,-1-2-33-15,9 3-58 16,-1-6-2-16,-11 0-98 16</inkml:trace>
  <inkml:trace contextRef="#ctx0" brushRef="#br0" timeOffset="28723.2751">7433 11674 574 0,'4'-9'300'15,"2"-5"-77"-15,7-10-83 16,1-3-5-16,2-7 10 0,2-7 4 16,-4-1-12-16,-5-2-17 15,-4 6-24-15,-2 10-9 16,-4 13-14-16,-3 8-8 15,-3 16-35-15,0 11-16 16,1 13-20-16,4 8-5 16,5 5 4-16,4-2 1 0,9-2 6 15,3 3 25-15,-1-4-145 16,0-2-194-16</inkml:trace>
  <inkml:trace contextRef="#ctx0" brushRef="#br0" timeOffset="28947.95">7202 11903 1072 0,'3'0'424'0,"14"-3"-274"16,14 2-32-16,17-2-36 15,9 3-4-15,14 5-22 16,2 3-19-16,16-1-14 16,4-2 1-16,-5-9-94 15,-3-5-120-15</inkml:trace>
  <inkml:trace contextRef="#ctx0" brushRef="#br0" timeOffset="29291.9343">7459 12099 1050 0,'0'2'445'0,"2"2"-238"16,-2 1-41-16,-2-5-46 15,1 0-14-15,-5 16-32 16,-9 38-26-16,13-26-24 16,3 1-7-16,7-9-9 15,6 0 0-15,10-10-3 16,8-3 2-16,7-2 3 15,0-3-23-15,-7-8-121 16,1 5-132-16</inkml:trace>
  <inkml:trace contextRef="#ctx0" brushRef="#br0" timeOffset="29518.5152">7701 12103 942 0,'-2'0'422'15,"-1"11"-198"-15,0 4-69 0,3 15-70 16,2 8-11-16,1 11-8 16,-1 6-5-16,-1 6-12 15,-1-2 2-15,-1-11 1 16,1-6 0-16,3-18 5 16,0-5-6-16,-1-10-12 15,0-2-8-15,-1-6-53 16,1-1-63-16</inkml:trace>
  <inkml:trace contextRef="#ctx0" brushRef="#br0" timeOffset="30122.2522">8510 11356 797 0,'-20'-7'383'0,"-15"-4"-133"16,-1 6-57-16,1 12-79 15,2 10-26-15,-4 19-51 16,7 10-8-16,5 14-14 16,15 7-6-16,20 2-4 15,10 0 1-15,15-10 3 16,8-9 6-16,14-21 12 0,5-15 2 15,12-19 10-15,-9-16 4 16,-9-17 4-16,-2-6 5 16,-25-8 1-16,-8 0-3 15,-19 0-5-15,-11 4-6 16,-15 2-17-16,-9 3-12 16,-9 12-19-16,-1 7-58 15,4 17-125-15</inkml:trace>
  <inkml:trace contextRef="#ctx0" brushRef="#br0" timeOffset="30344.4769">8425 11561 1012 0,'4'5'439'0,"6"3"-214"16,10 7-30-16,10 12-37 15,6 8-19-15,6 16-43 16,1 2-21-16,-4 3-28 16,-2-3-13-16,-6-14-10 15,3-6 10-15,-3-15-117 16,-4-5 210-16</inkml:trace>
  <inkml:trace contextRef="#ctx0" brushRef="#br0" timeOffset="30820.2103">9170 11947 464 0,'-4'-2'331'0,"-10"-4"36"16,-5-1-102-16,-1 4-100 15,-3 3-38-15,2 3-53 16,0 5-30-16,3 5-25 16,3 4 1-16,4 2 8 15,5 0 2-15,10 2-2 16,4-4-3-16,14 1-7 0,7-3 2 16,12-11 8-16,2 0 9 15,2-10 33-15,-6-6 17 16,-17-7 30-16,-1-4 17 15,-21-4-4-15,-15 0-16 16,-18 1-45-16,-9 2-27 16,-4 10-88-16,4 3 356 15</inkml:trace>
  <inkml:trace contextRef="#ctx0" brushRef="#br0" timeOffset="38793.0445">9918 11630 778 0,'4'4'322'16,"4"-1"-188"-16,25 2-40 16,11-3 8-16,31 3-19 15,9-4-13-15,9-1-36 16,2 0-9-16,-9-7-8 15,-7 1-16-15,-13-1-110 16,-15 1-91-16</inkml:trace>
  <inkml:trace contextRef="#ctx0" brushRef="#br0" timeOffset="39037.3938">9988 11772 644 0,'7'-2'336'15,"6"-3"-66"-15,20-1-122 16,13 0-5-16,19 1-26 16,8 2-20-16,8 5-45 15,-2 0-19-15,-5 1-18 16,-6-2-4-16,-29-5-37 31,-19 2-70-31</inkml:trace>
  <inkml:trace contextRef="#ctx0" brushRef="#br0" timeOffset="39339.8046">10541 11466 1082 0,'6'2'436'0,"4"4"-252"16,18 8-137-16,5 4-23 15,12 5-7-15,1 1-2 16,-5 0-2-16,-7-4-2 15,-12-1 0-15,-7-3 0 16,-13 1 0-16,1 0 0 0,-7 0-2 16,-4 2-1-16,-7 1-1 15,-9 2-12-15,-7 0-182 16</inkml:trace>
  <inkml:trace contextRef="#ctx0" brushRef="#br0" timeOffset="39816.3579">10082 11528 528 0,'1'-3'332'0,"3"-3"-30"15,-4 6-153-15,-1 0-42 16,-1 0-63-16,-9 19-16 0,-49 36 2 16,27-25-2-16,-3 1-1 15,4 0-3-15,8-4 6 16,5-5-1-16,13-6 2 16,5-1 7-16,14 1 3 15,10-1 7-15,11 1 5 16,11-1-4-16,0-2-15 15,-1-3-7-15,-7-3-11 16,-5 4-268-16</inkml:trace>
  <inkml:trace contextRef="#ctx0" brushRef="#br0" timeOffset="47132.9689">11682 11390 764 0,'-22'0'296'0,"-21"10"-203"16,-1 10-41-16,7 21-24 16,12 9-2-16,17 14-10 15,11 5-2-15,21 6-9 16,15-2-1-16,20-16-1 15,7-13 3-15,9-29 7 16,0-15 21-16,-6-29 92 16,-5-10 40-16,-15-18 52 15,-13-2 6-15,-20 0-72 0,-15 2-40 16,-26 7-61-16,-12 3-31 16,-19 9-29-16,-2 10-8 15,6 14-69-15,8 9-55 16</inkml:trace>
  <inkml:trace contextRef="#ctx0" brushRef="#br0" timeOffset="47374.2745">11794 11700 1164 0,'5'4'466'0,"9"9"-288"15,8 5-39-15,14 13-40 16,7 7-26-16,7 5-45 16,-2-2-10-16,-3-5-83 15,-2-7-96-15</inkml:trace>
  <inkml:trace contextRef="#ctx0" brushRef="#br0" timeOffset="47790.509">12326 11949 786 0,'-4'-1'368'0,"-11"-3"-170"16,0 4-55-16,0 7-79 15,-2 1-30-15,7 12-29 16,-1 4-6-16,7 3-10 16,1 2-1-16,9-7 2 15,9-2 17-15,8-11 51 16,9-4 19-16,3-8 65 16,-3-5 20-16,-8-8 6 15,-10-4-4-15,-14-3-41 16,-10-4-32-16,-14 3-51 0,-5 0-34 15,7 9-155-15,4 3-437 16</inkml:trace>
  <inkml:trace contextRef="#ctx0" brushRef="#br0" timeOffset="48379.9302">12780 11692 680 0,'-1'2'314'0,"1"0"-115"0,8 4-54 16,13-2-18-16,4 0-16 16,8-3-21-16,1-2-22 15,2-7-24-15,-7 0-5 16,-8-7-2-16,-7-3 0 16,-14 6 14-16,-8-2 0 15,-15 5-8-15,-7 3-3 0,-9 2-23 16,-4 2-6-16,7 7-14 15,4 5-7-15,9 11-13 16,8 8-2-16,7 6 0 16,7 3-1-16,9 5 11 15,12 0 14-15,15-4 20 16,4-2 20-16,13-12 15 16,-3-8-8-16,-3-14-2 15,-3-6 4-15,-8-15-19 16</inkml:trace>
  <inkml:trace contextRef="#ctx0" brushRef="#br0" timeOffset="48860.1256">13070 11185 834 0,'4'1'399'0,"12"-1"-135"15,6 0-86-15,14 1-56 16,5-1-39-16,11 5-47 0,3 3-14 16,-3 0-98-16</inkml:trace>
  <inkml:trace contextRef="#ctx0" brushRef="#br0" timeOffset="49407.6781">13664 10797 630 0,'-3'-4'394'15,"2"2"-35"-15,-6 5-98 16,3 12-103-16,0 11-35 16,-5 13-31-16,0 8-12 0,-2 6-32 15,3 0-18-15,8-6-17 16,4-5-6-16,14-7-2 16,1-7 0-16,2-10 4 15,5-8 0-15,0-7 5 16,-2-6-3-16,1-4-72 15,-4-3-84-15</inkml:trace>
  <inkml:trace contextRef="#ctx0" brushRef="#br0" timeOffset="49588.3448">13488 10996 1126 0,'7'0'474'0,"15"0"-263"16,10 1-48-16,14 6-70 0,5-1-23 15,-4 2-39-15,-2-1-20 16</inkml:trace>
  <inkml:trace contextRef="#ctx0" brushRef="#br0" timeOffset="50580.059">14252 10697 944 0,'-7'0'457'0,"-10"10"-159"16,-5 8-83-16,-6 22-95 15,-2 18-28-15,-10 19-40 16,-2 9-11-16,-2 5-17 15,0-6-5-15,13-9-9 16,5-9-3-16,11-16 1 16,5-7 2-16,3-24-38 15,3-7-46-15,7-21-221 16</inkml:trace>
  <inkml:trace contextRef="#ctx0" brushRef="#br0" timeOffset="51060.0881">14272 11063 597 0,'-1'-2'377'16,"-2"-2"-46"-16,10 8-137 16,6-2-40-16,19-1-55 15,8 4-11-15,13-2-30 0,2-1-16 16,-5 5-19-16,-3-3-3 15,-13-4 10-15,-6 0-35 16,-16-6-153-16,-3-2-209 16</inkml:trace>
  <inkml:trace contextRef="#ctx0" brushRef="#br0" timeOffset="51413.9289">14454 11118 593 0,'1'-1'320'0,"1"1"-70"16,1-3-60-16,-3 3-77 16,0 0-12-16,0 0-9 15,0 0 0-15,-2 13 1 16,-3 41-10-16,0-25-25 0,3 0-12 16,4-2-14-16,4-4 1 15,8-10 24-15,8-5 1 16,12-8-4-16,4-7-6 15,4-2-23-15,-7-1-62 16</inkml:trace>
  <inkml:trace contextRef="#ctx0" brushRef="#br0" timeOffset="54275.1076">14848 11809 830 0,'5'1'400'0,"3"-1"-139"16,22 0-92-16,12 0-25 16,18-5-46-16,6 3-31 15,-2-5-40-15,-2 3-10 16,-8 0-119-16,-7-2-103 15</inkml:trace>
  <inkml:trace contextRef="#ctx0" brushRef="#br0" timeOffset="54491.0193">14903 11937 557 0,'-2'1'326'0,"-4"1"-40"16,9-2-71-16,-3 0-29 16,25 1-15-16,62 7-25 15,-28-2-30-15,1 2-59 16,0 0-23-16,-14-4-6 16,-3 3-29-16,-8-5-168 15</inkml:trace>
  <inkml:trace contextRef="#ctx0" brushRef="#br0" timeOffset="55051.388">16090 11656 610 0,'3'-10'277'0,"4"-7"-121"15,4-6-44-15,6-5-5 16,-2-3 1-16,-1-7 10 0,-4-2 8 16,-2 1-4-16,-6 4-6 15,-2 14-6-15,0 7-10 16,-3 14-39-16,-3 7-21 16,5 15-31-16,-2 9-9 15,3 17 2-15,5 6 8 16,7 6-3-16,5 2 0 15,4-8 1-15,-5-2-6 16,-2-9-134-16,-3-6-142 0</inkml:trace>
  <inkml:trace contextRef="#ctx0" brushRef="#br0" timeOffset="55281.6203">15906 11936 1132 0,'0'0'450'0,"10"2"-277"16,15-1-41-16,23 5-45 16,11 2-5-16,21 0-30 15,4 1-21-15,6-4-13 16,2-4-4-16,-9-7-59 0,-10-4-73 15,-19-5-301-15</inkml:trace>
  <inkml:trace contextRef="#ctx0" brushRef="#br0" timeOffset="55592.049">16109 12158 817 0,'5'-6'386'0,"9"1"-132"15,1 2-65-15,-4 4-42 16,-4 6-20-16,-6 1-18 16,-5 5-13-16,-7 4-27 15,2 4-13-15,-2 1-39 16,10-1-8-16,1 0-6 15,5-3-1-15,21 2 3 16,-2-4-1-16,17-5 1 16,2 0 2-16,-8-8-51 15,-2-3-40-15,-8-2-136 16,-4-5-155-16</inkml:trace>
  <inkml:trace contextRef="#ctx0" brushRef="#br0" timeOffset="55756.3514">16392 12149 653 0,'-1'-5'432'0,"0"-2"-47"16,-4 10-142-16,0 8-47 16,1 16-77-16,-1 6-13 15,4 14-35-15,1 10-18 16,0 5-15-16,1 0-4 16,0-9-12-16,2-6-4 15,0-15-36-15,4-7-68 0</inkml:trace>
  <inkml:trace contextRef="#ctx0" brushRef="#br0" timeOffset="56359.0029">17224 11495 1023 0,'-14'-9'454'0,"-19"-6"-231"15,-3 4-44-15,2 12-88 16,-4 9-26-16,0 14-43 16,2 7-16-16,7 14-13 15,12 8-7-15,19 8 2 16,15 9 1-16,18-1 8 16,7-6 4-16,18-18 4 15,7-6 4-15,13-26 4 16,7-8 19-16,-8-25 42 15,-8-19 12-15,-22-19 30 16,-16-9 1-16,-26-1-26 16,-10 1-13-16,-23 10-33 15,-12 2-21-15,-14 8-24 16,-3 9-5-16,-1 10-63 0,5 15-65 16,13 13-201-16</inkml:trace>
  <inkml:trace contextRef="#ctx0" brushRef="#br0" timeOffset="56595.2935">17236 11675 1267 0,'5'5'563'15,"8"10"-295"-15,13 10-140 16,2 11-33-16,9 19-61 16,5 4-12-16,-4 0-7 15,-5-10-1-15,-2-12-91 16,-6-8-90-16</inkml:trace>
  <inkml:trace contextRef="#ctx0" brushRef="#br0" timeOffset="57033.917">17801 12007 878 0,'-8'-1'398'0,"-11"-4"-192"15,0 4-71-15,-3 1-87 16,3 6-24-16,3 6-23 15,1 1-2-15,6 8 3 16,0-4 6-16,9 3 13 16,5 0 10-16,15-2 17 15,10-1 4-15,11-9 10 16,2-3 10-16,-4-10 33 16,-5-4 24-16,-16-5 52 15,-9-4 11-15,-16 5-36 16,-10-3-34-16,-15 7-72 15,-3 3-43-15,3 5 116 16</inkml:trace>
  <inkml:trace contextRef="#ctx0" brushRef="#br1" timeOffset="67977.2681">11353 12323 869 0,'15'-16'361'0,"27"-34"-196"0,23-11-11 16,40-37-21-16,27-21-17 15,50-32-44-15,18-12-23 16,33-8-56-16,-1 6-60 16</inkml:trace>
  <inkml:trace contextRef="#ctx0" brushRef="#br1" timeOffset="68605.2119">16885 12292 291 0,'22'-17'213'15,"17"-15"-17"-15,29-26 66 16,15-17 22-16,51-34-28 16,21-13-29-16,51-14-70 15,19-1-35-15,8 5-62 16,-6 11-21-16,-43 25-92 16,-24 16-65-16</inkml:trace>
  <inkml:trace contextRef="#ctx0" brushRef="#br0" timeOffset="73345.2464">11725 13282 448 0,'8'8'275'0,"15"7"-9"16,8 0-39-16,12-6-71 15,3-5-24-15,4-9-49 16,-5-6-19-16,-11-7 9 0,-7-1 4 16,-20-5 17-16,-7 2 4 15,-19-1-19-15,-10 2-2 16,-14 11-16-16,-7 0-9 16,-1 12-19-16,4 3-15 15,14 13-28-15,1 7-9 16,17 12-10-16,5 4 4 0,10 4 16 15,15 1 9-15,12-9 14 16,8-3 3-16,16-12-2 16,2-10-1-16,5-7-3 15,-2-5 7-15,-3-13-131 16,-4-4-182-16</inkml:trace>
  <inkml:trace contextRef="#ctx0" brushRef="#br0" timeOffset="73617.2852">12092 12972 749 0,'3'1'425'0,"7"3"-52"16,12-4-153-16,5-3-33 15,14 0-68-15,5-4-40 16,6 1-57-16,5 0 7 16,-12 1-136-16,-3 1-103 15</inkml:trace>
  <inkml:trace contextRef="#ctx0" brushRef="#br0" timeOffset="73974.8976">12700 12652 1095 0,'4'-2'507'0,"-3"2"-235"16,-1 3-62-16,-1-3-85 0,0 0-28 15,-1 30-33-15,-3 39-14 16,4-16-31-16,-3 6-9 15,4-5-3-15,6-1-1 16,8-20 0-16,3-10 0 16,11-11-1-16,-4-7 0 15,4-5-27-15,-3-3-42 16,-2-5-134-16,-1-6-220 16</inkml:trace>
  <inkml:trace contextRef="#ctx0" brushRef="#br0" timeOffset="74141.1256">12582 12835 684 0,'-3'-1'451'0,"2"-3"12"16,9 4-232-16,16 3-142 15,5-1-45-15,13 4-15 16,5-2-43-16</inkml:trace>
  <inkml:trace contextRef="#ctx0" brushRef="#br0" timeOffset="74531.4467">13188 12644 762 0,'0'-9'439'0,"0"-4"-41"16,0 6-68-16,0 10-122 16,-8 6-52-16,-5 18-92 15,-2 6-25-15,-9 20-18 16,-2 12-4-16,-2 10-6 16,-2-3-3-16,13-10 1 15,5-13-2-15,9-19-15 16,3-9-38-16,7-12-92 15,4-4-75-15</inkml:trace>
  <inkml:trace contextRef="#ctx0" brushRef="#br0" timeOffset="74755.3608">13264 12834 1117 0,'9'-1'456'15,"13"-3"-290"-15,8 3-44 16,9 2-53-16,-3 0-29 0,-4 2-24 16,-4-1-2-16,-6-2-99 15,-2 0-94-15</inkml:trace>
  <inkml:trace contextRef="#ctx0" brushRef="#br0" timeOffset="74966.4109">13386 12876 820 0,'-1'6'401'0,"0"7"-129"15,1 0-53-15,5 3-58 16,2 2-32-16,1 3-44 15,-1 2-16-15,-4 1-22 16,-1-5-4-16,4-2-8 16,2-3-6-16,12-9-7 15,5-3-4-15,12-5-38 0,4-1-73 16</inkml:trace>
  <inkml:trace contextRef="#ctx0" brushRef="#br0" timeOffset="75384.356">13909 13296 984 0,'4'2'463'0,"5"1"-166"15,17-1-149-15,9-1-28 16,14 0-45-16,5 0-25 16,-2 1-22-16,-5 0-40 15,-12-2-140-15,-5-2-176 16</inkml:trace>
  <inkml:trace contextRef="#ctx0" brushRef="#br0" timeOffset="75564.2833">14002 13459 1024 0,'6'0'470'0,"18"0"-197"15,9 1-77-15,10-1-66 16,3 0-44-16,-1 1-32 16,-2-2-61-16</inkml:trace>
  <inkml:trace contextRef="#ctx0" brushRef="#br0" timeOffset="76072.4281">14937 13223 516 0,'-2'-2'357'0,"-1"-7"15"16,3-3-119-16,11-7-91 15,0-7-30-15,10-2-16 16,0-1-1-16,-2-7-18 16,1 5-12-16,-7 3-12 15,-7-3-5-15,-2 13-7 16,-3 5-6-16,-3 4-28 16,1 8-17-16,-3 5-19 15,-2 8-8-15,3 17 2 16,-2 10 7-16,5 11 4 15,4 8 3-15,4 6 1 0,5 0 0 16,0-5-51-16,0-8-51 16,1-17-168-16,-5-11-198 15</inkml:trace>
  <inkml:trace contextRef="#ctx0" brushRef="#br0" timeOffset="76303.281">14741 13471 832 0,'1'3'473'16,"6"1"0"-16,21-2-308 15,7 2-34-15,28-1-50 16,4-3-33-16,5 2-29 15,1 0-7-15,-13-6-37 16,-4 2-69-16,-11-3-196 16</inkml:trace>
  <inkml:trace contextRef="#ctx0" brushRef="#br0" timeOffset="76639.4239">15006 13659 1111 0,'1'1'448'0,"0"4"-268"16,-1 4-23-16,-10 8-36 15,-3 2-12-15,-5 7-44 16,-3 3-23-16,8 1-28 16,3 0-8-16,15-4-5 15,9-8 4-15,18-5 5 16,7-4 0-16,5-8 1 16,-2 0-3-16,-7-4-4 15,-7-4-32-15,-6-1-97 16,-5-3-77-16</inkml:trace>
  <inkml:trace contextRef="#ctx0" brushRef="#br0" timeOffset="76854.1419">15166 13694 642 0,'-1'9'422'0,"-6"9"0"15,3 10-194-15,4 7-35 16,1 12-51-16,5 1-14 15,-1 3-30-15,0-1-7 16,0-16-17-16,1-4-7 16,0-11-10-16,-3-8-2 15,-2-4-17-15,-1-3 2 16,-1-8-44-16,-1 3-63 16</inkml:trace>
  <inkml:trace contextRef="#ctx0" brushRef="#br0" timeOffset="84416.1321">11015 15016 582 0,'4'-1'359'15,"7"-5"-42"-15,3-9-110 16,2-1-21-16,3-19-71 16,2-4-29-16,0-14-42 15,2-8-12-15,-7-5-12 16,-3 0-1-16,-11 0-4 15,-2 1-2-15,-6 13 2 16,-3 9 2-16,0 14 4 16,-1 13-6-16,-5 18-20 15,-2 12-11-15,0 23-11 16,-5 12 1-16,7 16 12 16,6 6 4-16,10 5 6 0,9-2 4 15,12-6 5-15,6-8 0 16,10-17 3-16,2-12 8 15,2-15-82-15,1-7-89 16</inkml:trace>
  <inkml:trace contextRef="#ctx0" brushRef="#br0" timeOffset="84729.2341">11335 14780 872 0,'1'2'416'16,"2"3"-136"-16,11 15-139 16,-3 7-21-16,3 10-43 15,-1 3-18-15,-10-9-16 16,2 0-5-16,-1-13-5 16,1-10-10-16,2-8 3 15,1-6 1-15,3-12-1 16,4-4 0-16,6-9-18 15,5-2 2-15,0 11 6 16,3 7 3-16,-4 15 6 16,-3 8 5-16,-6 14-3 15,-4 6-1-15,-9 9-3 16,-3-6-7-16,0-1-80 0,1-5 25 16</inkml:trace>
  <inkml:trace contextRef="#ctx0" brushRef="#br0" timeOffset="85122.7614">12146 14226 891 0,'-14'4'395'0,"-23"9"-168"16,-8 13-63-16,-6 33-31 16,2 11-21-16,11 26-42 15,11 9-19-15,25 9-32 0,10 0-5 16,21-11-9-16,10-9 0 16,11-26-2-16,4-18-35 15,15-18-146-15</inkml:trace>
  <inkml:trace contextRef="#ctx0" brushRef="#br0" timeOffset="85492.2729">12356 14839 980 0,'4'3'379'0,"11"3"-277"16,6-2-5-16,10-6-14 16,3-5-14-16,-2-10-9 15,-5-2 0-15,-7-2-6 16,-8-1-5-16,-12 1-14 16,-8 1-5-16,-11 4-9 15,-4 6 2-15,-9 10-1 16,-3 8-3-16,1 13-9 15,0 4-11-15,11 13-9 16,8 4 2-16,12 4 8 16,4-3 4-16,18-5 8 0,8-3 3 15,12-12-1-15,10-3-4 16,5-13-1-16,1-6 1 16,-1-8-102-16,-2-7-193 15</inkml:trace>
  <inkml:trace contextRef="#ctx0" brushRef="#br0" timeOffset="85704.0527">12508 14538 1057 0,'0'3'430'0,"7"-1"-265"15,10 3-41-15,22-1-62 16,10-6-9-16,11 2-24 16,2-2 10-16,-3-4-133 15,-4 2-389-15</inkml:trace>
  <inkml:trace contextRef="#ctx0" brushRef="#br0" timeOffset="85992.1701">13013 14207 1395 0,'-1'1'541'15,"1"6"-385"-15,0 6-40 16,0 7-56-16,0 9-4 15,-2 13-13-15,1 3-11 0,2 5-18 16,4 0-5-16,9-10-4 16,5-10-1-16,11-8 0 15,4-12-1-15,-2-5-18 16,-4 0-38-16,-10-5-107 16,-6-7-77-16</inkml:trace>
  <inkml:trace contextRef="#ctx0" brushRef="#br0" timeOffset="86137.9483">12932 14360 1210 0,'6'4'506'0,"13"-1"-315"16,8 2-47-16,21-1-76 15,4 1-30-15,6-3-66 16,-5-2-24-16</inkml:trace>
  <inkml:trace contextRef="#ctx0" brushRef="#br0" timeOffset="86473.5388">13473 14147 1148 0,'-5'1'521'16,"-2"5"-232"-16,-3 17-147 15,-1 10-52-15,0 26-22 16,-1 13-11-16,-3 5-15 16,2-2-9-16,0-13-20 15,1-10-6-15,9-16-46 16,2-10-58-16,4-13-162 16</inkml:trace>
  <inkml:trace contextRef="#ctx0" brushRef="#br0" timeOffset="86677.3144">13532 14372 937 0,'5'-4'483'0,"16"-5"-107"15,8 4-195 1,8 4-99-16,2 1-35 0,-6 1-36 15,-3 3 4-15,-7-3-90 16,2-1-70-16</inkml:trace>
  <inkml:trace contextRef="#ctx0" brushRef="#br0" timeOffset="86858.0992">13686 14396 709 0,'-6'10'402'15,"-4"5"-87"-15,10 1-70 16,0-1-33-16,5 1-44 16,3 4-23-16,1 2-51 15,3-2-20-15,2-5-35 16,0-5-13-16,7-9-95 16,5-3-31-16</inkml:trace>
  <inkml:trace contextRef="#ctx0" brushRef="#br0" timeOffset="87228.2898">14043 14161 1039 0,'8'7'461'0,"13"26"-198"16,5 14-152-16,12 43-36 15,-3 14 3-15,-14 15 23 16,-7 6 2-16,-22-7-16 16,-11-4-24-16,-4-16-39 15,-5-11-5-15,-5-26-1 16,3-12 2-16,6-26-97 0,7-16-64 16</inkml:trace>
  <inkml:trace contextRef="#ctx0" brushRef="#br0" timeOffset="87546.3207">14788 14716 1261 0,'7'-1'502'0,"14"0"-334"16,10 1-61-16,25 1-57 15,4 0-20-15,7 1-33 16,-2-1-70-16</inkml:trace>
  <inkml:trace contextRef="#ctx0" brushRef="#br0" timeOffset="87714.2354">14805 14840 961 0,'6'2'520'0,"6"-1"-37"16,21 4-370-16,13-1-44 0,19 3-39 15,4 3-9-15,0-2-75 16</inkml:trace>
  <inkml:trace contextRef="#ctx0" brushRef="#br0" timeOffset="88411.2904">15845 14842 787 0,'6'-2'405'0,"9"-11"-131"0,5-5-61 15,9-16-100-15,3-7-40 16,2-4-21-16,-1-3-3 15,-13-2-4-15,-6-1 1 16,-14-7-18-16,-6-2-7 16,-12 14-7-16,-10 9-5 15,-9 27-15-15,-3 12-4 0,0 25-3 16,3 13-2-16,7 16 16 16,7 6 6-16,15 9 7 15,9 1 3-15,21 2-5 16,6-3-1-16,13-18-2 15,10-10 1-15,5-27 1 16,2-15 1-16,-12-18 5 16,-9-11 2-16,-12-12 7 15,-4-4 3-15,-5-3 1 16,-5 4-4-16,-8 14-1 16,-3 8-2-16,-3 19-12 15,-2 7-2-15,3 13-8 16,-2 7-5-16,4 8 4 15,-2-1 0-15,3-1 2 16,0-3 0-16,-2-10 1 0,4-5-1 16,3-12 5-16,3-8 0 15,11-12 0-15,0-3 0 16,2 0-4-16,2 4 0 16,-5 12 12-16,-1 4 8 15,-6 9 20-15,-4 8 5 16,-4 6-4-16,-1 2-9 15,1 1-37-15,4-3-78 16</inkml:trace>
  <inkml:trace contextRef="#ctx0" brushRef="#br0" timeOffset="88806.0448">17075 14080 1028 0,'-20'7'428'16,"-30"23"-256"-16,-6 17-26 16,-2 45-41-16,5 20-26 15,21 25-32-15,14 9-17 16,28-5-18-16,16-8-3 0,25-25-2 15,12-15-1-15,2-38-2 16,2-11 4-16,-4-30-104 16</inkml:trace>
  <inkml:trace contextRef="#ctx0" brushRef="#br0" timeOffset="89104.8913">17383 14479 1007 0,'1'-7'455'0,"1"-16"-209"15,3-5-39-15,0-14-47 16,-2-6-26-16,0 0-27 0,-1 5-28 15,-1 16-27-15,1 7-6 16,1 20-32-16,0 9-4 16,2 18-12-16,3 10-6 15,3 19 6-15,6 5 1 16,-1 0-62-16,1-3-54 16,-7-13-237-16</inkml:trace>
  <inkml:trace contextRef="#ctx0" brushRef="#br0" timeOffset="89287.0619">17137 14723 895 0,'0'-1'431'0,"5"-3"-138"16,15-5-116-16,23 0-84 15,12-2-20-15,21 1-37 16,4 5-17-16,-4 6-12 15,-7 5-58-15,-20 4-188 16</inkml:trace>
  <inkml:trace contextRef="#ctx0" brushRef="#br0" timeOffset="89671.127">17341 14884 1201 0,'-2'0'500'16,"-1"0"-313"-16,1 5-65 15,1-5-43-15,-1 3-13 16,-5 20 2-16,-9 32-13 16,13-30-30-16,5-4-10 0,13-5-7 15,9-4-1-15,11-11 0 16,6-1-1-16,-4-7-17 15,-4-5-35-15,-7-1-88 16,-9-8-40-16,-3 2-42 16,-6-4 26-16,-8 3 93 15,-1 6 48-15,-1 5 92 16,-3 7 19-16,2 6 45 16,3 9 10-16,-1 7-10 15,3 6-6-15,-2 1-44 16,2 0-17-16,6 1-25 15,-1-1 0-15,5 7-85 16,2 0-114-16</inkml:trace>
  <inkml:trace contextRef="#ctx0" brushRef="#br0" timeOffset="89968.5532">17759 14181 1205 0,'16'12'504'0,"13"11"-260"0,8 42-138 16,1 20-6-16,1 29 14 15,-10 11-2-15,-20 14-13 16,-15 2-15-16,-23-8-23 16,-4-3-5-16,-5-35-23 15,6-9-8-15,5-25-36 16,9-9 351-16</inkml:trace>
  <inkml:trace contextRef="#ctx0" brushRef="#br0" timeOffset="90715.4947">18354 14709 890 0,'-3'0'441'15,"4"-1"-155"-15,9 1-89 16,21-3-99-16,12-1-34 16,16 4-35-16,5 3-13 0,2 2-7 15,-3 5-12-15,-11-2-167 16</inkml:trace>
  <inkml:trace contextRef="#ctx0" brushRef="#br0" timeOffset="90889.1305">18457 14840 1016 0,'3'2'449'0,"12"0"-215"16,6 1-88-16,18-2-73 15,9-4-26-15,10 2-23 16,10 1-72-16</inkml:trace>
  <inkml:trace contextRef="#ctx0" brushRef="#br0" timeOffset="91290.2764">19188 14860 746 0,'-2'-1'389'0,"9"-3"-34"15,8-7-193-15,15-8-57 16,7-11-14-16,3-15-32 16,2-7-5-16,-3-9 10 15,-7-6 6-15,-12-16 5 16,-13-5-7-16,-9 3-26 15,-8 9-9-15,-8 32-17 16,-2 19-9-16,-11 25-13 16,-3 8-11-16,-5 16-14 15,0 11 2-15,14 22 13 16,9 11 7-16,17 12 10 16,13 3 2-16,14-11 3 15,6-7 2-15,13-14 1 16,2-7 1-16,-5-12-3 15,-4-10-2-15,-11-14-67 0,-6-8-69 16</inkml:trace>
  <inkml:trace contextRef="#ctx0" brushRef="#br0" timeOffset="91551.8637">19622 14603 682 0,'0'10'408'0,"0"3"-78"16,0 11-99-16,-3 4-37 0,-2 3-62 15,-2-1-25-15,4-4-39 16,-1-8-12-16,5-10-24 16,6-7-1-16,5-11-2 15,6-5-3-15,5-8-10 16,5-2-9-16,3 2-6 16,0 6-1-16,3 13 3 15,-5 5 7-15,-9 13 20 16,-6 4 8-16,-7 7 2 15,-4 4-6-15,0 5-15 16,-1-4-22-16,2-7-52 16</inkml:trace>
  <inkml:trace contextRef="#ctx0" brushRef="#br0" timeOffset="91876.4091">20068 14730 777 0,'8'-7'385'16,"11"-16"-97"-16,2-2-85 16,-1-10-22-16,1-3-4 15,-7-15 1-15,-3-8-16 16,-4-12-36-16,-2 1-22 0,-2 18-29 15,0 14 0-15,-3 25-24 16,-3 13-6-16,1 17-38 16,0 12-12-16,2 30-4 15,0 10 2-15,6 10 6 16,-1 0 1-16,2-14 2 16,2-7-20-16,0-14-127 15,0-9-74-15</inkml:trace>
  <inkml:trace contextRef="#ctx0" brushRef="#br0" timeOffset="92131.2776">20532 14614 918 0,'1'2'408'15,"12"2"-136"-15,11 2-106 16,17-1-25-16,16-4-13 16,13-1-57-16,-2 1-13 15,-7-1-29-15,-10-1-63 0</inkml:trace>
  <inkml:trace contextRef="#ctx0" brushRef="#br0" timeOffset="92653.0649">21222 14753 822 0,'0'8'390'16,"1"6"-130"-16,6-1-58 15,13-11-42-15,3-6-19 16,17-20-45-16,3-5-12 0,0-16-29 16,-5-3-13-16,-12-8-11 15,-10-11 0-15,-11-8-1 16,0-11-1-16,-11 4-10 15,2 15-6-15,-2 23-14 16,-8 22-14-16,-1 28-8 16,-5 11-2-16,2 23 3 15,0 15 11-15,11 20 9 16,11 8 2-16,12-5 5 16,15-2 0-16,11-18 1 15,-2-13 0-15,0-10-1 16,-7-11 7-16,-7-13-116 15,-5-5-88-15</inkml:trace>
  <inkml:trace contextRef="#ctx0" brushRef="#br0" timeOffset="92984.366">21712 14610 887 0,'0'-1'428'0,"4"1"-152"16,2 0-121-16,-6 0-30 0,0 0-28 15,8 13-7-15,17 42-27 16,-24-32-9-16,1-2-20 16,1-6-8-16,5-12-2 15,3-3 1-15,10-15 0 16,8-2 0-16,2-4-13 15,-4-1-1-15,-2 6 7 16,-5 3 0-16,-8 8 8 16,4 7 3-16,-8 11-4 15,-2 4 0-15,-1 5-5 16,-3 0-5-16,4-1-59 16,1-2-76-16</inkml:trace>
  <inkml:trace contextRef="#ctx0" brushRef="#br0" timeOffset="93299.3579">22356 14264 1002 0,'3'-1'507'0,"9"-2"-158"16,-11 10-193-16,-1 5-39 16,-1 10-45-16,-9 4-4 0,2 5-19 15,-6 2-12-15,5 5-20 16,5-4-7-16,6-7-2 16,14-4 4-16,8-13 6 15,4-2 1-15,13-8-2 16,3 0-4-16,4-4 17 15,2 1-62-15,-8-1-89 16,-8 1-66-16</inkml:trace>
  <inkml:trace contextRef="#ctx0" brushRef="#br0" timeOffset="93573.0121">22610 14253 890 0,'-2'-1'505'0,"-1"0"-64"0,-1 3-201 16,3-2-124-16,0 0-25 15,-1 30-31-15,-3 48-5 16,1-19-15-16,1 3-12 16,-5-6-11-16,0-6-4 15,2-7-3-15,4-6 1 16,3-8 1-16,2-7 4 15,4-10 10-15,-1-4 2 0,-4-5 0 16,1-3 1 0,-3 0-11-16,0-1 290 0</inkml:trace>
  <inkml:trace contextRef="#ctx0" brushRef="#br1" timeOffset="97464.1024">19116 15130 659 0,'7'-7'274'0,"13"-9"-147"0,11-5-11 15,23-21 23-15,16-10-4 16,24-26-12-16,15-17-12 15,41-13-45-15,8-7-23 16,25-4-32-16,-2 1-3 16,-34 18 3-16,-21 14-21 15,-52 44-76-15,-26 13-45 16,-35 20-225-16</inkml:trace>
  <inkml:trace contextRef="#ctx0" brushRef="#br1" timeOffset="97703.7948">20332 14013 980 0,'10'-4'356'0,"13"-6"-261"16,3 1-23-16,9 9 10 15,2 1 8-15,-7 4-21 16,1 4-8-16,-12 0-6 15,-7 3-5-15,-12 7-3 16,-7 7-1-16,-13 0-10 16,-2 2-21-16,1-3-125 15,-5-4-100-15</inkml:trace>
  <inkml:trace contextRef="#ctx0" brushRef="#br1" timeOffset="98132.3043">20910 13628 935 0,'-19'-2'387'0,"-17"6"-231"16,-1 6-71-16,12 14-69 15,7 7-13-15,18 6-13 16,8 3-3-16,21-2 9 15,10-2 4-15,6-16 12 16,3-12 23-16,-5-20 51 16,-2-12 34-16,-7-14 50 15,-9-5 1-15,-18-1-12 0,-14 2-27 16,-24 6-61-16,-7 5-25 16,-12 12-52-16,-1 10-18 15,-1 9-118-15,6 8-76 16</inkml:trace>
  <inkml:trace contextRef="#ctx0" brushRef="#br1" timeOffset="98346.5197">21038 13602 641 0,'1'-4'411'15,"1"1"-43"-15,-7 6-121 16,3-3-31-16,-1 12-77 16,-50 46-29-16,24-18-51 15,-1 1-23-15,0 1-65 16,4-4-11-16</inkml:trace>
  <inkml:trace contextRef="#ctx0" brushRef="#br0" timeOffset="104348.1743">10200 16453 1025 0,'12'1'409'0,"17"1"-266"16,14 5-33-16,13-2-37 15,8 1-25-15,10-2-70 16,-4-4-193-16</inkml:trace>
  <inkml:trace contextRef="#ctx0" brushRef="#br0" timeOffset="105100.4512">10924 16035 835 0,'1'0'418'16,"-1"1"-141"-16,0 5-65 15,-1-6-74-15,0 0-23 0,-1 23-29 16,1 39-9-16,6-13-33 15,4-12-16 1,-4-19-14-16,1 2-5 0,22 49-2 16,6-6 1-16,5-15 1 15,-8-39 1-15,-2-10-30 16,0-6-47-16,-9-10-168 16</inkml:trace>
  <inkml:trace contextRef="#ctx0" brushRef="#br0" timeOffset="105321.1061">10817 16252 981 0,'0'0'450'16,"1"-3"-176"-16,8-1-102 0,21 2-68 15,11-2-22 1,18 4-37-16,9 3-18 16,3-1-39-16,-6-1-73 15</inkml:trace>
  <inkml:trace contextRef="#ctx0" brushRef="#br0" timeOffset="106103.2147">10788 16581 614 0,'-1'1'293'16,"-5"3"-105"-16,4 1-18 15,4 1-30-15,5 2-12 16,10-2-15-16,16 0-5 16,30-6-29-16,15-5-17 15,29-3-30-15,-6-9-12 0,-5 1 9 16,-11 2-55-16,-22 5-164 16</inkml:trace>
  <inkml:trace contextRef="#ctx0" brushRef="#br0" timeOffset="106488.144">10895 16775 844 0,'3'0'411'0,"4"0"-160"0,19 0-99 16,3 0-20-16,19-3-52 16,4-3-18-16,2-2-30 15,-1 1-9-15,-15 1-16 16,-7 6-38-16,-15 0-144 16,-2 2-145-16</inkml:trace>
  <inkml:trace contextRef="#ctx0" brushRef="#br0" timeOffset="106758.3194">11105 16773 952 0,'-3'2'410'0,"0"5"-210"0,1 5-70 16,-2 6-53-16,3 9-10 16,0 7-16-16,1 1-9 15,2 9-5-15,4-8-4 16,7-9 6-16,3-4 5 16,14-19 7-16,4-2-2 15,9-7 14-15,3 0-58 16</inkml:trace>
  <inkml:trace contextRef="#ctx0" brushRef="#br0" timeOffset="107875.2506">11720 16560 1144 0,'2'3'513'0,"-2"0"-245"16,1-3-172-16,-1 0-32 15,0 0-110-15</inkml:trace>
  <inkml:trace contextRef="#ctx0" brushRef="#br0" timeOffset="108518.106">12086 16634 575 0,'7'0'297'16,"12"-3"-77"-16,9-4-17 16,2-12-49-16,2-4-30 0,-2-18-50 15,-7-6-17-15,2-14-23 16,0-6-8-16,-2-2 0 16,-6-3 1-16,-14 6 15 15,-10 2 3-15,-12 20-1 16,2 13-2-16,-4 22-25 15,0 12-10-15,-1 15-12 16,1 6-13-16,1 15-10 16,15 10 3-16,8 11 15 15,7 6 8-15,12 8 20 16,-5-2 1-16,7-9-5 16,1-9 1-16,0-19 0 15,4-12 1-15,3-13 15 16,-2-5-39-16,-1-12-217 15</inkml:trace>
  <inkml:trace contextRef="#ctx0" brushRef="#br0" timeOffset="108976.2785">12486 16388 883 0,'3'0'405'0,"5"1"-164"15,2 5-70-15,2 12-46 16,1 7-18-16,-1 10-21 16,-6 0-12-16,-3-5-20 15,-2-5-8-15,-2-11-17 16,1-1-6-16,2-13 5 16,5-6-1-16,8-15-6 15,6-6-3-15,5-8-12 16,1-1-3-16,2 6 0 15,-4 3-3-15,-10 10 14 0,0 8 3 16,-8 16 11-16,-4 9 8 16,3 14-11-16,0 5-1 15,-5-1-8-15,7 0-2 16,4-10-155-16,1-5-63 16</inkml:trace>
  <inkml:trace contextRef="#ctx0" brushRef="#br0" timeOffset="109515.0511">13123 16397 479 0,'-1'4'313'0,"-1"10"24"0,2-1-112 16,9-1-50-16,-1 2-18 16,12-11-25-16,3 1-19 15,-1-7-44-15,3-5-11 16,-5-2-17-16,-2-7-4 16,-2-3-1-16,-4-3-2 15,-9 2-6-15,-4 0-3 16,-9 6-11-16,-9 2-6 0,-5 10-10 15,0 7-7 1,-5 13-5-16,4 6-1 16,3 9-2-16,-1 4 2 0,15 2-1 15,8 0-1-15,10-4 21 16,14-3 9-16,4-6 24 16,2-3 14-16,5-5-4 15,-3-4 0-15,5-13 3 16,0-2-28-16</inkml:trace>
  <inkml:trace contextRef="#ctx0" brushRef="#br0" timeOffset="110771.4407">13812 16389 720 0,'-4'0'334'15,"5"2"-122"-15,10 1-23 16,11 1-42-16,10 2-7 0,16-1-42 16,5-3-29-16,7-2-38 15,-2-1 5-15,-10-5-97 16,-8-2-100-16</inkml:trace>
  <inkml:trace contextRef="#ctx0" brushRef="#br0" timeOffset="110979.2737">13841 16548 947 0,'-3'0'425'0,"7"4"-143"16,10-1-100-16,19-3-43 0,14 5-16 15,19-3-52-15,0 3-23 16,-3-1-37-16,-3 1-62 16</inkml:trace>
  <inkml:trace contextRef="#ctx0" brushRef="#br0" timeOffset="111684.3406">14649 16532 615 0,'2'0'386'15,"5"-1"20"-15,6 1-194 16,11 3-5-16,15 3-36 15,5-5-32-15,15 3-60 16,-1-5-24-16,1 0-72 0,-2-3-81 16</inkml:trace>
  <inkml:trace contextRef="#ctx0" brushRef="#br0" timeOffset="112459.1599">15372 16567 464 0,'0'5'300'0,"2"7"9"15,8-7-114-15,6-9-5 16,10-7-35-16,3-11-28 16,7-13-51-16,4-5-18 15,-10-20-30-15,2-6-7 16,-10-5-5-16,-4-1 0 16,-9 2 2-16,-9-3-1 15,-12 10-4-15,-8 7-4 0,1 32-14 16,-3 17-5-16,-5 21-8 15,3 14-4-15,0 13-3 16,2 3-1-16,16 16 10 16,6 5 5-16,19 5 11 15,7 5 4-15,10-9-1 16,1-8 1-16,-3-20 4 16,3-11 1-16,0-19 5 15,0-8 3-15,-6-11 6 16,-3-9 2-16,-13-10-1 15,-5-2-2-15,-8 2-7 16,-2 7-5-16,0 12-20 16,-1 11-6-16,2 20-4 15,-1 4 0-15,3 11 14 16,-1 0 4-16,3-6 2 16,2-6 3-16,-1-12 2 15,5-4 4-15,-2-13 4 0,3-5 0 16,4 0 8-16,1-8 10 15,5 7 8-15,2 3 0 16,-2 5-11-16,1 9-14 16,-6 14-12-16,-3 3-1 15,-6 4-7-15,-5-5-67 16</inkml:trace>
  <inkml:trace contextRef="#ctx0" brushRef="#br0" timeOffset="112812.4837">16333 16136 1127 0,'-1'2'460'0,"-5"5"-272"15,-1 8-35-15,-7 8-56 16,-1 3-9-16,2 1-40 16,1-1-15-16,12-1-24 15,8-4-3-15,14-7 3 0,9-2 2 16,12-10 6-16,1-2 0 15,3-1-4-15,-10-4-1 16,-11-2-35-16,1 2-47 16,-16-5-127-16</inkml:trace>
  <inkml:trace contextRef="#ctx0" brushRef="#br0" timeOffset="113067.5794">16535 16125 1118 0,'0'-2'487'0,"-1"2"-283"15,1 3-51-15,-2-3-72 16,2 8-19-16,2 22 0 16,1 55 2-16,2-28-21 15,-1 3-10-15,-4-6-15 16,5-2-4-16,1-15 11 15,-2-7 9-15,7-10 13 16,-4-8 4-16,-5-6 8 16,-2-7-5-16,-5-6 43 15</inkml:trace>
  <inkml:trace contextRef="#ctx0" brushRef="#br1" timeOffset="123559.2839">12266 16785 1012 0,'2'0'355'0,"6"-4"-299"16,9 0-5-16,23-22 9 16,14-11 1-16,44-30-16 15,17-14-11-15,30-21-17 16,12-5-7-16,-6 4-4 15,-11 8-2-15,-32 28-19 16,-18 14-42-16,-30 27-127 16,-13 3-124-16</inkml:trace>
  <inkml:trace contextRef="#ctx0" brushRef="#br1" timeOffset="123633.9638">13462 15915 109 0,'-9'-1'57'15,"-8"0"-13"-15,1 3-65 16</inkml:trace>
  <inkml:trace contextRef="#ctx0" brushRef="#br1" timeOffset="123786.8949">13391 15898 383 0,'6'-5'237'0,"5"-3"-22"15,5 0-12-15,5 4-51 16,1 1-17-16,2 8-1 16,-1 2 6-16,-10 8 14 15,-5 1-3-15,-10 2-37 16,-4 2-23-16,-4-5-53 15,1-2-68-15,6-10-502 16</inkml:trace>
  <inkml:trace contextRef="#ctx0" brushRef="#br1" timeOffset="124292.2936">13758 15778 539 0,'4'-14'349'0,"3"-10"-37"16,-1-7-75-16,0-4-23 15,-2 5-39-15,1 0-12 16,-3 11-28-16,-2 5-19 16,0 8-41-16,-2 4-21 0,1 8-33 15,1-6-12-15,0 3-10 16,0 24 0-16,3 34-1 16,-1-25 1-16,2 0 0 15,0 1 1-15,3-4 1 16,0-5 0-16,-1-5 2 15,-2-4 1-15,-4-6 4 16,-3-3 2-16,-7-7 6 16,-2-1 1-16,-6-4-5 15,2 0-5-15,3 0-9 16,5-2-7-16,8 4-12 16,0 0 0-16,7-1 2 15,-7 1 5-15,1 0 12 16,24 3 2-16,35 6 2 15,-25-3 0-15,-5-5 0 16,-2 2 44-16</inkml:trace>
  <inkml:trace contextRef="#ctx0" brushRef="#br0" timeOffset="128485.1683">1633 17683 858 0,'15'-8'344'0,"19"-14"-215"0,6-6-18 15,2-13-7-15,2-7-15 16,-7-7-24-16,-4-7-8 16,-12-2-18-16,-6-1-9 15,-15-2-6-15,-7 4 1 16,-9 8 3-16,-2 12 2 0,-1 20 10 16,4 7-5-16,8 21-27 15,3 8-10-15,8 18-21 16,9 17-3-16,19 22 15 15,10 9 6-15,12 5 4 16,-2-4 1-16,-8-14 5 16,-9-6 2-16,-14-11 1 15,0-4 0-15,-14-12 19 16,-6-4-34-16,-6-12-116 16,-9-8-224-16</inkml:trace>
  <inkml:trace contextRef="#ctx0" brushRef="#br0" timeOffset="128620.2634">1894 17522 1053 0,'10'6'394'0,"19"-3"-305"16,4 3-22-16,10-1-13 0,0-1-20 16,-8-3-73-16,-3-1-199 15</inkml:trace>
  <inkml:trace contextRef="#ctx0" brushRef="#br0" timeOffset="128771.2064">1572 17359 1257 0,'-6'-3'507'0,"-3"-1"-336"16,8 4-97-16,13 6-71 15,11 3-18-15,18 5 19 16,8 3-74-16</inkml:trace>
  <inkml:trace contextRef="#ctx0" brushRef="#br0" timeOffset="129088.6597">2293 17604 1057 0,'10'0'435'0,"13"-1"-276"16,5-1-63-16,14-5-36 16,-3-1-26-16,-8-3-4 0,-5-6 1 15,-12 0 6-15,-18 1 1 32,3 8-2-32,0 1-3 0,-30-27-3 0,-11 9-3 15,-12 7-9-15,14 16-4 16,17 12-19-16,9 7-5 15,11 14-1-15,5 8-1 16,11 11 11-16,7 3 0 16,4 1 1-16,4-1-2 0,-2-2-39 15,-4-7-52-15,-3-10-183 16</inkml:trace>
  <inkml:trace contextRef="#ctx0" brushRef="#br0" timeOffset="129382.0599">2900 17449 1019 0,'0'7'462'0,"-3"12"-212"16,-6 2-32-16,-15 3-61 15,-5 2-35-15,-12-7-47 16,-3-3-24-16,2-10-27 15,4-7-13-15,10-8-40 16,3-1-10-16,10-3-15 0,3-1 2 16,9-2 20-16,3 3 2 15,15 12 28-15,10 3 6 16,11 17 19-16,9 4 7 16,8 3-12-16,4 4-2 15,-1 1-35-15,-6-2 308 16</inkml:trace>
  <inkml:trace contextRef="#ctx0" brushRef="#br0" timeOffset="130921.2757">3835 17388 910 0,'-3'0'498'16,"1"0"-115"-16,9 0-201 15,-7 0-36-15,30-2-83 16,55-1-20-16,-14-2-24 15,-1-2-6-15,4 1-64 16,-3-4-48-16</inkml:trace>
  <inkml:trace contextRef="#ctx0" brushRef="#br0" timeOffset="131416.8236">4678 16820 848 0,'-3'-4'444'0,"2"0"-104"16,1 4-117-16,0 0-93 16,0 0-38-16,2 30-46 15,5 43-9-15,-7-24-15 16,0 4-3-16,3-1-8 0,0-6-2 16,7-9-6-16,5-9-1 15,12-15 0-15,3-5-3 16,8-12 1-16,1-3 1 15,-5-6-38-15,-3-5-53 16,-11-1-196-16</inkml:trace>
  <inkml:trace contextRef="#ctx0" brushRef="#br0" timeOffset="131594.2928">4567 16990 1162 0,'0'7'523'16,"-4"-1"-271"-16,11-2-131 16,15 2-41-16,12-6-53 15,14 1-9-15,14-1 38 16,5-1-95-16</inkml:trace>
  <inkml:trace contextRef="#ctx0" brushRef="#br0" timeOffset="132045.9529">4453 17396 762 0,'0'1'390'16,"-3"1"-99"-16,17 4-117 16,4-2-24-16,22 0-12 15,16 2-14-15,18-7-46 16,14 1-11-16,2-4-35 15,-7-3-9-15,-15 1-26 16,-7-1-57-16,-12-1-268 0</inkml:trace>
  <inkml:trace contextRef="#ctx0" brushRef="#br0" timeOffset="132481.7448">4588 17614 672 0,'-2'-3'391'15,"9"0"15"-15,6-1-197 16,19 3-86-16,8-3-18 16,11-3-52-16,11 3-19 15,-5 2-21-15,-2 2-2 16,-18 1-75-16,-11-3-72 16</inkml:trace>
  <inkml:trace contextRef="#ctx0" brushRef="#br0" timeOffset="132775.9016">4787 17579 568 0,'0'1'295'16,"0"1"-49"-16,1 9-139 16,-1 1-10-16,0 13 3 15,-1 2 1-15,-2 11-6 16,-1 2 6-16,3-1-15 16,4-1 6-16,11-13 8 15,8-8-3-15,14-18 12 16,3-7-17-16,-2-11-30 0,0-1 37 15</inkml:trace>
  <inkml:trace contextRef="#ctx0" brushRef="#br0" timeOffset="134768.2833">5504 17295 893 0,'-1'0'408'0,"4"4"-166"16,6-1-79-16,17 0-62 16,10-2-30-16,17-5-44 15,6 1-10-15,-2-5-73 16,1 3-111-16</inkml:trace>
  <inkml:trace contextRef="#ctx0" brushRef="#br0" timeOffset="134963.2145">5533 17422 1185 0,'6'5'447'0,"14"-3"-317"0,14 3-16 16,20-5-14-16,9-1-22 15,4-3-36-15,-7 2-37 16</inkml:trace>
  <inkml:trace contextRef="#ctx0" brushRef="#br0" timeOffset="135368.1277">6169 17382 1119 0,'0'1'484'0,"7"5"-231"0,8-2-53 15,21 2-84-15,12 2-19 16,12-4-54-16,3 0-17 16,-10-1 6-16,-6-3-54 15</inkml:trace>
  <inkml:trace contextRef="#ctx0" brushRef="#br0" timeOffset="135924.91">6787 17382 644 0,'0'7'334'15,"1"8"-51"-15,10 1-123 16,5-7-15-16,4-2-19 16,0-13-20-16,1-6-7 15,4-16-25-15,0-11-12 0,1-18-24 16,1-7-9-16,-5-6-7 15,-6 4-1-15,-13-2-2 16,-3 4 0-16,-13 12-6 16,-2 8-5-16,0 28-19 15,-4 13-6-15,-2 21-9 16,3 10-2-16,3 13 4 16,3 7 2-16,13 8 6 15,4 4 7-15,9 8 9 16,8-2 5-16,5-6 3 15,6-4-3-15,2-20 12 16,0-12-27-16,-2-17-122 16</inkml:trace>
  <inkml:trace contextRef="#ctx0" brushRef="#br0" timeOffset="136233.0998">7236 17279 962 0,'1'5'430'0,"-1"9"-176"15,2 3-60 1,2 8-42-16,-3 0-34 0,1-5-63 16,2-2-18-16,1-10-17 15,2-5 2-15,5-13-2 16,3-6-1-16,3-14-4 15,1 1-7-15,0 1-5 16,1 5-3-16,-5 13 1 16,-1 4 8-16,-2 13 16 15,-12 1 7-15,7 17 0 16,0 4-7-16,-7 2-3 16,6 5-74-16</inkml:trace>
  <inkml:trace contextRef="#ctx0" brushRef="#br0" timeOffset="136638.2688">7677 16967 1220 0,'0'4'490'0,"-1"14"-306"16,-2 0-32-16,-9 7-34 15,1 7-26-15,-3 3-45 16,1 2-18-16,8 0-21 16,4-3-7-16,12-14-2 15,6-4 0-15,16-13 1 16,7-4 2-16,2-6 3 16,1-4 0-16,-6 0 1 15,-6 2-9-15,-10 0-99 16,-6 1-74-16</inkml:trace>
  <inkml:trace contextRef="#ctx0" brushRef="#br0" timeOffset="136856.0138">7873 16981 1135 0,'0'3'511'16,"-3"6"-220"-16,2 10-108 15,1 6-82-15,1 11-16 16,1 16-33-16,3 5-12 16,2 11-16-16,-5-3-9 0,18-9-9 15,-10-9 9-15,-8-23 2 16,4-7 4-16,-14-15-202 16</inkml:trace>
  <inkml:trace contextRef="#ctx0" brushRef="#br0" timeOffset="140774.8574">8506 17377 652 0,'-2'1'329'0,"2"9"-53"16,9 0-122-16,22 1-45 16,15 0-4-16,32-5-34 0,8-1-26 15,12-3-27-15,-3 1 4 16,-15-3-97-16,-4 0-141 15</inkml:trace>
  <inkml:trace contextRef="#ctx0" brushRef="#br0" timeOffset="141022.2269">8630 17549 659 0,'0'-2'351'15,"0"2"-9"-15,23-1-231 16,15 1-12-16,22 1-2 16,6 0-18-16,9 0-31 15,-2 1-10-15,-8 2-22 16,-8-7-44-16,-9-2-152 15</inkml:trace>
  <inkml:trace contextRef="#ctx0" brushRef="#br0" timeOffset="141226.1689">9100 17292 939 0,'14'1'405'16,"15"7"-204"-16,5 5-41 15,2 9-18-15,0 2-18 16,-13 5 3-16,-23 1 0 16,-6 3-20-16,-14 6-13 15,-7-3-48-15,12 2-3 16,-13-8-158-16,7-8 26 0</inkml:trace>
  <inkml:trace contextRef="#ctx0" brushRef="#br0" timeOffset="141763.0857">10013 17225 291 0,'-1'-5'149'0,"2"-8"-33"16,2 0-1-16,7-1 44 16,-2 6 37-16,1 1 45 15,-2 5-6-15,-5 9-22 16,-1 5-20-16,-4 21-35 15,-3 14-15-15,-5 23-59 16,1 11-25-16,6 8-34 16,3-7-7-16,10-10-9 15,8-13 1-15,15-18 0 16,8-8 2-16,7-18 0 16,-2-6-1-16,-7-11 6 15,-9-6-20-15,-15-13-98 16,1-6-86-16</inkml:trace>
  <inkml:trace contextRef="#ctx0" brushRef="#br0" timeOffset="141952.7239">9917 17551 1198 0,'1'-4'569'0,"3"3"-247"15,13-4-148-15,14 0-38 16,15 5-75-16,7-5-19 16,9 3-22-16,-7 0-23 15,-2 2-404-15</inkml:trace>
  <inkml:trace contextRef="#ctx0" brushRef="#br0" timeOffset="142429.878">10634 17510 1037 0,'6'0'501'0,"6"0"-202"0,12 3-135 15,7 1-44-15,9-1-68 16,4-2-23-16,1 5-18 15,-1 0-1-15,-6 1-64 16,-3 3-70-16,-11-4-272 16</inkml:trace>
  <inkml:trace contextRef="#ctx0" brushRef="#br0" timeOffset="142663.3771">10698 17626 520 0,'0'1'357'0,"8"3"96"0,5-1-141 16,10 2-69-16,4-2-24 15,11 3-74-15,6-2-30 16,0 1-44-16,2 0-19 15,-10-3-30-15,-7-2-73 16</inkml:trace>
  <inkml:trace contextRef="#ctx0" brushRef="#br0" timeOffset="143456.0957">11448 17796 607 0,'5'1'335'0,"8"-5"-46"16,4-3-44-16,12-19-63 0,6-12-48 15,12-15-54-15,-2-7-8 16,-5-1 9-16,-4 1 3 15,-19 0-13-15,-3 5-12 16,-8 3-25-16,-11 7 5 16,-2 18-3-16,-6 6-1 15,-9 17-11-15,1 4-12 16,-7 7-26-16,4 7-6 16,-1 3-1-16,8 11-9 0,7 11 8 15,2 5 5-15,15 16 9 16,8-4 8-16,18 1 13 15,10-3 3-15,4-15 2 16,6-6 0-16,-2-13 0 16,-3-10-24-16,-4-10-89 15,-6-4-445-15</inkml:trace>
  <inkml:trace contextRef="#ctx0" brushRef="#br0" timeOffset="143889.2726">11884 17499 780 0,'2'0'416'16,"8"6"-43"-16,-1 5-149 15,6 6-71-15,-1 8-10 16,-5 5-44-16,0 4-8 0,-5-1-19 16,-3-4-21-16,-1-7-24 15,0-8-7-15,1-12 7 16,0-8 1-16,4-12-4 15,5-7-2-15,7-6-17 16,4 3-3-16,9 0-2 16,-1 2 0-16,1 8-1 15,-2 3 1-15,-7 12 1 16,-1 6 3-16,-7 11 3 16,-3 9 1-16,-3 0-1 15,-2 0-1-15,-2 2-37 16,2-4-67-16</inkml:trace>
  <inkml:trace contextRef="#ctx0" brushRef="#br0" timeOffset="144263.0911">12451 17322 1053 0,'1'-1'509'0,"-1"1"-180"0,-2 11-148 16,-4 7-34-16,-6 5-39 15,-1 3-27-15,-3 6-32 16,1-4-17-16,9 3-22 16,5-7-2-16,13-6-1 15,7-1 1-15,13-11 2 16,6-1 1-16,6-5-3 16,4-2 0-16,-8-1-32 15,-7-2-57-15,-8-4-140 16,-4-1-227-16</inkml:trace>
  <inkml:trace contextRef="#ctx0" brushRef="#br0" timeOffset="144480.3193">12647 17257 1187 0,'-2'5'499'15,"2"9"-287"-15,3 6-41 16,-1 14-33-16,3 6-29 15,3 14-19-15,-6 5-1 16,6 0-27-16,-3-2-9 16,2-9-26-16,1-5-9 0,-4-12-2 15,0-8-2-15,-2-14-4 16,0-9-51-16,4-12-366 16</inkml:trace>
  <inkml:trace contextRef="#ctx0" brushRef="#br0" timeOffset="144944.1555">13203 17552 711 0,'-1'-2'405'0,"0"-8"-47"0,2 5-196 16,-1 1-27-16,0-6-36 16,-7 9-19-16,0 1-39 15,1 5-17-15,0 7-31 16,6 0-3-16,6-2 14 16,-1 1 7-16,6-7 21 15,1-1 15-15,-3-3 28 16,0-3 30-16,-3-1 34 15,-2-2-3-15,-10 0-29 16,-5 3-36-16,-4 3-40 16,-1 1-68-16,12 2-249 15</inkml:trace>
  <inkml:trace contextRef="#ctx0" brushRef="#br0" timeOffset="145389.1136">13619 17448 955 0,'-1'2'412'0,"9"-2"-191"16,5 0-33-16,11 0-50 15,7-1-10-15,8 1-48 16,6 3-24-16,4 1-31 16,-2-1-8-16,-10-1-14 15,-7-2-35-15,-12-1-139 16,-4-2-134-16</inkml:trace>
  <inkml:trace contextRef="#ctx0" brushRef="#br0" timeOffset="145675.2368">13816 17479 837 0,'-1'3'367'0,"-1"5"-169"16,0 0-53-16,0 7-32 16,0 1-7-16,2 10-16 15,0-1-10-15,1 6-24 16,3 2-13-16,1-7 4 16,5-2 10-16,5-5 35 15,2-9 16-15,5-3-4 16,-3-1-11-16,1-5-36 15,-3 0-15-15,-5-4-11 16,-2-4-64-16</inkml:trace>
  <inkml:trace contextRef="#ctx0" brushRef="#br0" timeOffset="169677.8184">14637 17587 749 0,'-2'-2'390'0,"2"-4"-129"15,4-1-54-15,9-5-77 16,4-2-33-16,8-5-21 16,1 6-2-16,1 10-15 15,-3 3-10-15,-2 7-9 16,-3 4-11-16,2 2-6 0,0-4-3 16,3 0-5-16,0-7 3 15,-1-6 0-15,-2-4 2 16,-11-9-24-16,-5-3-24 15,-13-4-84-15,-8 2-43 16,-8 5-99-16,-4 8-90 16</inkml:trace>
  <inkml:trace contextRef="#ctx0" brushRef="#br0" timeOffset="170056.3454">14643 17773 971 0,'0'3'429'0,"1"1"-207"0,6 2-33 16,9 4-48-16,11-3-14 15,15-2-12-15,10-3-24 16,4-2-29-16,-1-5-12 15,-4-1-28-15,-8 0-6 16,-10 2-25-16,-10 0-76 16</inkml:trace>
  <inkml:trace contextRef="#ctx0" brushRef="#br0" timeOffset="172657.9707">15559 17571 509 0,'3'2'288'0,"6"-1"18"16,4 4-101-16,0-3-19 15,1-2-12-15,-2-3-31 16,-1-10-16-16,2-12-29 0,1-6-17 16,1-14-38-16,0-4-19 15,-4 2 20-15,-1 1 2 16,-6 12 17-16,-4 14 13 15,0 14-44-15,-2 8-9 16,-2 21-22-16,1 12-10 16,4 19 5-16,3 11 2 15,-1 1 2-15,4 0 0 0,-4-7 2 16,2-7 1-16,2-13 3 16,0-7 1-16,-1-16 1 15,-1-5 0-15,-2-9 4 16,1-3-4-16,1-5-114 15,3-1-107-15</inkml:trace>
  <inkml:trace contextRef="#ctx0" brushRef="#br0" timeOffset="172829.2207">16018 17714 1052 0,'-1'-2'511'0,"1"2"-183"16,5 1-152-16,-5-1-115 0,0 0-8 15,0 0-134-15</inkml:trace>
  <inkml:trace contextRef="#ctx0" brushRef="#br0" timeOffset="173436.3154">16304 17405 630 0,'-6'-4'370'0,"-4"-5"-79"16,5-1-85-16,5 2-32 16,11-4-54-16,3 1-24 15,14-3-23-15,12 2-13 16,12 5-29-16,5 5-8 16,-11 11-12-16,-10 3-5 15,-23 10 0-15,-12 3 0 16,-13 5 4-16,-7 1 2 15,-8-3 1-15,2-5 1 0,4-15-1 16,8-2-10-16,16-4-8 16,6 0-3-16,14 5-5 15,1-1 7-15,6 3 4 16,-1 4 0-16,-13 11 8 16,-5 3 9-16,-18 7 16 15,-11 5 3-15,-15-3-1 16,-7 0-6-16,-7-14 2 15,7-12-29-15,10-13-81 16,9-9-41-16,12-7-104 16,8-3-56-16</inkml:trace>
  <inkml:trace contextRef="#ctx0" brushRef="#br0" timeOffset="174069.9897">17103 17466 670 0,'-1'-6'354'0,"-2"-9"-81"16,-6 1-42-16,0-2-61 15,-7-1-28-15,-12 0-33 16,-2-3-5-16,-9 4-35 15,0 3-18-15,1 10-42 16,6 7-17-16,9 14-16 16,3 4-3-16,14 9 0 15,6 2 1-15,16 3 9 16,8-2 5-16,8-4 7 16,6 0 3-16,0-4 3 15,-2-3 2-15,-6 0 1 16,-11-1 0-16,-7-1 2 0,-5 0 0 15,-12 3 4-15,-8-3 3 16,-14 4 4-16,-13-2 1 16,-9-7 3-16,-1-9-1 15,8-12 0-15,5-8-4 16,18-12-10-16,11-1-5 16,14-8-2-16,9-3 8 15,12-1 38-15,6-2 10 0,10-1 9 16,-1 2-5-16,-6-1-24 15,-6 3-5 1,-21 5-5-16,-9 3-6 0,-16 17-17 16,-12 9-13-16,-8 10-82 15</inkml:trace>
  <inkml:trace contextRef="#ctx0" brushRef="#br0" timeOffset="174568.8853">17342 17578 636 0,'0'-1'426'0,"2"1"10"0,10-2-151 16,16 1-127-1,13 0-47-15,12 2-44 16,0 0-25-16,-2-2-18 15,-6 1-4-15,-5-2-7 16,-1-4-12-16,-11-1-67 16,-4 2-51-16,-15-1-259 15</inkml:trace>
  <inkml:trace contextRef="#ctx0" brushRef="#br0" timeOffset="174964.2109">17602 17588 617 0,'-2'0'360'15,"-3"0"-66"-15,3 0-113 16,2 0-48-16,0 0-58 16,0 0-11-16,0 0 1 15,0 0 8-15,0 4 7 16,0 13-9-16,-6 35-22 16,3-23-12-16,-6 4-20 15,3-1-7-15,6-2 13 16,-1-2 8-16,10-6 17 15,5-7 17-15,4-8 6 16,8-7 3-16,5-9-8 16,0-5-11-16,-3-2-21 15,-8-4 5-15,-9 5-115 16,-6 2-255-16</inkml:trace>
  <inkml:trace contextRef="#ctx0" brushRef="#br0" timeOffset="175496.2815">18099 17866 857 0,'-1'0'489'0,"1"1"-107"16,-1 1-102-16,1-2-30 16,0 0-48-16,0 0-34 15,0 0-28-15,0 0-23 0,0 0-48 16,0 0-7-16,0 0-34 16,0 0 16-16,0 0 220 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27:58.47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2492 9465 761 0,'-26'0'381'0,"-31"1"-112"15,-2 6-71-15,-6 10-87 16,7 4-24-16,13 10-52 15,12 3-17-15,29 4-25 16,7 0-12-16,33-1-2 16,9-5 8-16,16-15 11 15,9-3 3-15,-9-12 5 16,-3-2 4-16,-21 0 7 16,-19-2 15-16,-19 1 4 15,-11 2 14-15,-38 3 19 16,-8 6-1-16,-13 11 13 15,-5 5-12-15,13 11-15 16,12 6-17-16,18 2-28 16,8 0-10-16,23-6-17 15,10-2-1-15,18-8 8 16,10-5 1-16,15-8 4 16,-1-7 4-16,2-3-25 15,0-5-39-15,-10-1-161 0,-5-3-311 16</inkml:trace>
  <inkml:trace contextRef="#ctx0" brushRef="#br0" timeOffset="136.9091">2051 9918 935 0,'-16'0'434'0,"-12"0"-213"15,16 7-165-15,5 2-36 0,17 2-42 16,9 1-65-16</inkml:trace>
  <inkml:trace contextRef="#ctx0" brushRef="#br0" timeOffset="448.8914">2798 9916 934 0,'-4'-2'457'0,"-10"2"-154"16,0 3-99-16,-4 6-104 15,-3 8-36-15,6 10-60 16,0 3-10-16,14 3-15 0,4-1-2 16,14-6 9-16,10-3 5 15,1-10 8-15,3-9 4 16,-8-5 14-16,-4-5 4 15,-12-3 59-15,-10 2 12 16,-16 4-4-16,-7 1-5 16,-9 2-58-16,3 0-24 15,8-3-149-15,4-1-201 16</inkml:trace>
  <inkml:trace contextRef="#ctx0" brushRef="#br0" timeOffset="617.0194">2855 9964 1000 0,'15'0'437'0,"22"-3"-204"15,5-3-107-15,13-1-51 16,0 1-28-16,-2 2-26 16,-2 0-5-16,-8 3-36 15,-9-1-64-15</inkml:trace>
  <inkml:trace contextRef="#ctx0" brushRef="#br0" timeOffset="780.2139">3149 9968 1129 0,'0'3'500'0,"-8"-3"-233"15,12 17-148-15,3 5-24 16,4 5-43-16,8 7-11 15,1-9-67-15,1-3-101 16</inkml:trace>
  <inkml:trace contextRef="#ctx0" brushRef="#br0" timeOffset="1197.8908">3457 9965 1340 0,'-5'5'520'0,"-4"10"-372"15,5 6-61-15,4 4-62 16,6 2-14-16,11-3-11 16,0-6 0-16,6-6 4 15,2-3 5-15,-7-11 10 16,0-5 6-16,-2-6 7 15,-3-2 0-15,-2-3-2 16,-2-1-1-16,-4 4-6 16,-5-1-2-16,-5 7-10 15,0 7-10-15,-4 4-8 0,4 5-4 16,5 11-4 0,4 3 1-16,7 0 4 0,6 2 0 15,7-7 12-15,5-3 6 16,0-5 16-16,5-7 18 15,2-7 20-15,-4-3 7 16,0-7-1-16,-11 0-10 16,-12-3-12-16,-12-10-16 0,-6 17-125 15,-5 5-575-15</inkml:trace>
  <inkml:trace contextRef="#ctx0" brushRef="#br0" timeOffset="2172.6333">4973 9870 760 0,'9'-33'350'0,"10"-21"-156"15,9-7-44-15,2 2-6 16,5 9 3-16,-3 7-10 0,-3 15-17 15,-8 1-17-15,-8 27-44 16,-6 8-7-16,-9 29-24 16,-3 18-3-16,-5 16-1 15,2 11-5-15,9 2-10 16,9 1-3-16,10-22-5 16,8-11 1-16,9-20 0 15,3-11 1-15,11-12 4 16,-9-9 3-16,-6-11 9 15,-4-6 1-15,-9-10-1 16,1-9 0-16,-3-14-8 16,-2-9-3-16,-4-15-1 15,-2 3-72-15,-5 15 7 16,-5 12 4-16,-6 26 21 16,-4 10 72-16,-9 16 1 15,2 11-3-15,2 15-23 16,1 5-5-16,13 13-7 0,3 2-2 15,4 0-2-15,2 1 1 16,0-10-88-16,0-5-68 16</inkml:trace>
  <inkml:trace contextRef="#ctx0" brushRef="#br0" timeOffset="2486.4159">5760 10139 768 0,'-1'17'371'15,"-3"10"-123"-15,6 9-149 16,0-1-24-16,6-4-29 16,0-8-3-16,0-12 5 15,4-4 28-15,-4-13 41 16,-3-7 13-16,-3-12-2 15,-5-6-21-15,-9-8-31 16,-3-1-15-16,-3 2-20 16,5 5-11-16,6 13-21 15,3 5-7-15,11 5-16 16,3 2-7-16,15 3-6 16,6 1 1-16,8 0-82 15,5 0-94-15</inkml:trace>
  <inkml:trace contextRef="#ctx0" brushRef="#br0" timeOffset="2727.1545">5792 10332 727 0,'1'8'413'16,"3"4"-7"-16,20-4-252 16,4-4-24-16,10-6-43 15,5-3-22-15,-7-4-37 16,0-1-33-16,-8-2-148 16,-7-2-349-16</inkml:trace>
  <inkml:trace contextRef="#ctx0" brushRef="#br0" timeOffset="2876.1605">5795 10157 1369 0,'7'2'548'0,"14"4"-346"0,7-2-91 16,16 6-57-16,0-2-19 15,0 0-57-15,2-1-48 16</inkml:trace>
  <inkml:trace contextRef="#ctx0" brushRef="#br0" timeOffset="3419.0221">6752 10030 733 0,'13'9'392'0,"8"4"-99"16,0 11-147-16,-3 5-34 15,-12 1-50-15,-4 0-10 16,0-7-19-16,-4-6-5 16,1-13 0-16,1-6-10 0,-1-16-9 15,5-8-3-15,2-7-11 16,7 1 1-16,3 3 0 16,2 11 8-16,-1 7 25 15,1 8 22-15,3 17 24 16,-2 3-3-16,-7 19-14 15,1 8-18-15,-6-1-19 16,0 2 27-16,10-10-311 16</inkml:trace>
  <inkml:trace contextRef="#ctx0" brushRef="#br0" timeOffset="4181.959">7986 9878 1030 0,'-10'-3'457'0,"-18"-3"-228"15,3 6-51-15,3 3-95 16,0 5-35-16,5 5-57 15,6 3-13-15,15 7-7 16,4 1 0-16,21-2 12 16,-4-3 7-16,6-8 10 15,1-4 2-15,-6-4 6 16,-4 0 5-16,-14-2 16 16,-6 1 2-16,-15-2-3 15,-8 0-3-15,-11-2-17 16,5 3 1-16,-1 0-4 15,7-1-3-15,5 5-12 16,1-1-8-16,8 8-6 0,4 3 1 16,6 5 7-16,4-1 5 15,9 1 6-15,-3-3 2 16,5-2 4-16,7-1 3 16,1-11 4-16,6-4 1 15,2-9 4-15,-4-6 2 16,-7-4 3-16,-1-5 7 15,-5-5 22-15,-3 2 5 0,-1-1 21 16,-3 12-5-16,-5 11-37 16,-2 10-10-16,2 14-25 15,0 0-5-15,6 12 6 16,2-2 1-16,2-1 0 16,1-2 2-16,1-10 6 15,-1-6 6-15,-1-10 46 16,1-6 18-16,-3-11 25 15,-3-8 2-15,-2-2-42 16,-3-4-20-16,1 1-71 16,-1 4-67-16,7 5-216 15</inkml:trace>
  <inkml:trace contextRef="#ctx0" brushRef="#br0" timeOffset="4551.8803">8692 9949 768 0,'-6'-6'423'15,"-14"-3"-96"-15,-4 1-80 16,-6 8-102-16,0 3-44 16,4 8-50-16,6 3-23 15,10 3-38-15,6 5-9 16,11-5-3-16,8-1 2 0,8-6 11 15,4-5 3-15,2 0 5 16,-4-1 1-16,-11-2 3 16,-8-2 0-16,-17-4 0 15,-7 4 1-15,-15 2 11 16,-2 4 8-16,1 6 19 16,6-2 4-16,11 4-16 15,8 0-10-15,15 0-14 16,5 1-2-16,15-4 6 15,-1-1 4-15,9-7 0 16,-1-3 13-16,-4-5-85 16,1 0-75-16</inkml:trace>
  <inkml:trace contextRef="#ctx0" brushRef="#br0" timeOffset="4673.137">8587 9802 1243 0,'-5'-3'522'0,"0"-4"-314"16,-1 10-156-16,9 5-118 16</inkml:trace>
  <inkml:trace contextRef="#ctx0" brushRef="#br0" timeOffset="4946.1301">8899 10089 668 0,'12'7'421'0,"16"10"8"15,-2-3-206-15,-3-8-105 16,-1-3-25-16,-8-11-26 16,-1-4-6-16,-9-7-41 15,-4-4-40-15,-11-4-49 16,-9-3-5-16,-11-1 12 16,1 7 24-16,3 18 35 15,3 8-1-15,9 24 18 16,1 5 14-16,10 8 30 15,3 7 11-15,4 7 6 16,6 6-2-16,2 5-20 16,2-2-1-16,0-7-14 15,-1-6-5-15,-1-14-42 16</inkml:trace>
  <inkml:trace contextRef="#ctx0" brushRef="#br0" timeOffset="5390.2177">9188 9874 1338 0,'5'7'531'0,"18"17"-359"16,7 14-70-16,11 21-52 16,-2 8-18-16,-16 8-9 15,-9 5 0-15,-14-2-2 16,-5-3-3-16,-9-19-5 15,-6-14-9-15,-7-24-22 16,1-7-6-16,-4-23-21 16,7-11 1-16,8-24 9 15,5-14 2-15,23-5 10 16,11 0 1-16,19 8 9 0,0 0 16 16,3 16 34-1,0 7 11-15,-9 9 5 0,-2 10-11 16,-15 8-9-16,-7 4-62 15</inkml:trace>
  <inkml:trace contextRef="#ctx0" brushRef="#br0" timeOffset="5859.4942">9778 9922 1020 0,'-11'-5'496'0,"-12"-3"-156"16,0 6-155-16,4 7-114 16,-1 6-31-16,5 5-48 15,6 5-12-15,9-2-3 16,8 1 3-16,15-3 5 16,6-5 4-16,-4-9-6 15,-2-2-11-15,-9-4-20 16,-5-4 2-16,-9 3 7 15,-7 0 9-15,-9 8 19 16,-6 7 9-16,-1 5 21 16,0 2 4-16,6 1 1 15,5-4-10-15,12 1-14 16,9-1 3-16,12-6 14 0,6 2 5 16,-1-11 3-16,4-2 0 15,-8-9-5-15,4-5-3 16,1-7-1-16,-2-5-3 15,-1-3 2-15,-8-1 2 16,-3 5 18-16,-4 5 18 16,-6 13 17-16,-2 9-4 15,-2 13-20-15,1 4-21 16,0 8-25-16,1 1 1 0,4 1 1 16,1 2-36-16,2 5-187 15</inkml:trace>
  <inkml:trace contextRef="#ctx0" brushRef="#br0" timeOffset="6128.7851">10417 10023 1026 0,'-7'9'532'0,"-15"9"-164"15,-7-1-115-15,-7 1-133 16,3-3-47-16,3-1-38 15,2-9-13-15,8-6-24 16,1-7-18-16,8-6-22 16,7-4-9-16,13-2 10 0,8 1 6 15,12 3 22-15,5 7 8 16,3 12 15-16,-4 6 9 16,-2 12-3-16,-3 3-2 15,-5 9-6-15,0 0 14 16,-5-3-590-16</inkml:trace>
  <inkml:trace contextRef="#ctx0" brushRef="#br0" timeOffset="6574.0453">11248 10051 746 0,'-5'7'374'0,"-3"13"-139"0,-3-2-50 16,-3-2-96-16,2-5-26 15,2-10-18-15,-2-2-3 16,6-11-7-16,1-6-4 16,6-2-10-16,9 0-5 15,9-3-1-15,6 5 11 16,-2-1 24-16,2 3 8 15,-3 15 17-15,-2 7-6 16,-2 13-18-16,-1 5-9 16,-5 5-19-16,-1 1-5 0,0-2-113 15,2-1-98-15</inkml:trace>
  <inkml:trace contextRef="#ctx0" brushRef="#br0" timeOffset="6991.167">11755 10092 1095 0,'0'-6'495'0,"-7"-9"-228"15,-1-3-34-15,-5-6-77 16,-9 0-31-16,1 6-64 16,-6 6-31-16,-5 10-41 15,4 13-15-15,4 6-9 16,7 5 2-16,12 6 4 15,6-5 3-15,13 3 8 16,9 2 5-16,10-6 13 0,4-1 1 16,-6-14 7-16,-5-7 4 15,-8-11 4-15,-6-6 3 16,-3-5 3-16,-1 0-1 16,-7 1-1-16,-1 4-4 15,-3 9-10-15,-2 2-8 16,2 12-15-16,2 0-4 0,1 3-3 15,2 8 4-15,6-4 10 16,2 4 4-16,14-3 11 16,2-5 13-16,3-6 24 15,2-5 11-15,-9-5 26 16,0-2-4-16,-10-7-11 16,-4-1-8-16,-6-3-82 15,-5-1-76-15</inkml:trace>
  <inkml:trace contextRef="#ctx0" brushRef="#br0" timeOffset="7501.154">12888 10008 1001 0,'-4'15'449'15,"-4"7"-216"-15,-13 8-113 16,-2 10-15-16,-10-2-49 16,1 2-14-16,3-9-17 15,1-9 5-15,-1-18-4 16,-2-11-9-16,5-14-16 15,4-7-11-15,14-5-15 16,12 3 0-16,12 4 1 16,7 3 10-16,12 12 21 15,-2 5 8-15,5 15 17 16,1 12-5-16,-3 7-7 16,-1 8-2-16,-10 1-6 15,-4-6 6-15,-6-4-140 0,-4-8-231 16</inkml:trace>
  <inkml:trace contextRef="#ctx0" brushRef="#br0" timeOffset="7771.9324">13058 10122 867 0,'7'8'431'0,"2"8"-154"0,0 9-108 15,-4-3-39-15,-5-1-47 16,-3-1-15-16,-4-12-24 15,2-3 0-15,-2-10-13 16,1-9-10-16,6-9-15 16,5-4-9-16,8-5-5 15,2 0 2-15,9 6-2 16,-1 4 9-16,-2 14 26 16,1 8 12-16,-11 7 13 15,-2 8-7-15,-6 5-19 16,1 3-9-16,1 7-32 15,5 0-75-15</inkml:trace>
  <inkml:trace contextRef="#ctx0" brushRef="#br0" timeOffset="8008.7563">13616 10081 1158 0,'-14'-8'519'15,"-16"-7"-257"-15,-8-3-50 16,-5 6-102-16,3 7-43 16,8 12-58-16,5 9-15 15,10 4-9-15,8 4 3 16,14 2 7-16,11 4 3 16,17-2 2-16,4-5 1 0,4-11 4 15,1-8 2-15,-5-8-93 16,-4-8-98-16</inkml:trace>
  <inkml:trace contextRef="#ctx0" brushRef="#br0" timeOffset="8310.1894">13678 10024 963 0,'-2'6'446'0,"-4"3"-173"16,4 6-105-16,6 8-79 15,4 0-19-15,7 4-28 16,5-1-11-16,9-5 3 15,-2-6 4-15,7-8 13 16,-1-7 8-16,-1-8 13 16,0-7 0-16,-7-9-6 15,-4-4-5-15,-13-10-21 16,-8-4-5-16,-19-11-13 16,-9-11-5-16,-21-12 0 0,1 2 2 15,-3 8 1-15,7 18-9 16,16 29-17-16,1 10-12 15,10 18-20-15,3 10 0 16,15 14 7-16,5 7 5 16,22 14-17-16,20 2-80 15</inkml:trace>
  <inkml:trace contextRef="#ctx0" brushRef="#br0" timeOffset="8779.0795">14092 10078 613 0,'1'-3'392'0,"5"-4"35"0,3 6-192 16,5 9-81-16,3 5-34 15,0 10-48-15,-2 3-7 16,-7 1-17-16,-1 3-5 15,-7-6-7-15,-1-5-6 16,-3-8-2-16,2-8-1 16,4-11-14-16,5-7-9 15,5-12-17-15,4-5-8 0,7 7 3 16,0 0 5-16,4 17 2 16,-4 4 1-16,-6 11 10 15,-2 9 3-15,-5 10 8 16,-4 4 2-16,-3 2-5 15,-3 2-7-15,0-2-135 16</inkml:trace>
  <inkml:trace contextRef="#ctx0" brushRef="#br0" timeOffset="9117.2409">14568 10069 1137 0,'7'-6'524'0,"6"2"-234"15,-2 5-109-15,3 9-99 16,-3 8-30-16,-6 6-28 16,0 0-5-16,-9 4-7 15,-2 1-2-15,-3-9-15 0,2 0-20 16,0-14-37-16,6-6-19 16,2-12-3-16,6-5 16 15,1-9 36-15,-2-4 20 16,7 5 15-16,-5 2 3 15,-3 9 26-15,0 6 16 0,-5 7 14 16,-4 1 7-16,-1 12-15 16,0 4-10-16,5 8-9 15,0 0-6-15,10 3-11 16,4-3-6-16,10-6-5 16,3-4-5-16,7-9-81 15,-2-5-66-15</inkml:trace>
  <inkml:trace contextRef="#ctx0" brushRef="#br0" timeOffset="9656.2129">15133 10023 838 0,'-12'-7'465'0,"-21"-8"-61"15,5 6-184-15,-7 7-113 16,3 4-44-16,14 11-58 15,5 4-9-15,14 6-13 16,9-3 2-16,8-5 7 0,11 0 6 16,0-9 6-16,0 0 1 15,-2-2-35-15,-9-5-20 16,-10-4-24-16,-2-2-3 16,-10-1 31-16,-4 2 17 15,-5 3 28-15,-6 4 13 16,-3 5 20-16,-1-1 2 15,6 9-6-15,5 1-13 16,11 6-9-16,2 0 2 0,10-4 13 16,8 0 10-16,0-4 5 15,6-5-1-15,0-6-7 16,-1-5-6-16,10-9-9 16,-3-3-7-16,-4-5-21 15,6 1-10-15,-14 0-2 16,-3 2 8-16,-5 6 27 15,-10 2 23-15,-8 2 20 16,-2 4-2-16,-4 7-6 16,3 6-14-16,7 10-21 15,3-2-3-15,11 1-5 16,4-1 1-16,8-2 4 16,4-3 9-16,5-4 17 15,-2-6 5-15,-6-7 7 16,-5-3-4-16,-5-3-7 0,-5-2-29 15,-2 1-140-15,-3-4-154 16</inkml:trace>
  <inkml:trace contextRef="#ctx0" brushRef="#br0" timeOffset="9768.009">15415 9863 1320 0,'-4'-4'610'15,"-3"2"-306"-15,3 4-106 16,1 11-154-16,3 5-38 0,0 9-24 15</inkml:trace>
  <inkml:trace contextRef="#ctx0" brushRef="#br0" timeOffset="10351.0254">15883 10014 751 0,'-11'-8'382'0,"-16"-5"-97"16,-3 5-57-16,-3 9-111 15,3 7-30-15,9 8-73 16,5 0-15-16,16 6-11 16,6 0 1-16,11-3 9 15,9 0 3-15,1-7 6 16,2-2 1-16,-6-5 6 16,-9-5 9-16,-11-2-3 15,-5-4-2-15,-18 2-8 16,-4 4-10-16,-7 1-3 15,-1 3 8-15,8 4 15 16,4 2 3-16,10 4 4 16,6 5-10-16,13-1-8 15,11 1-3-15,12-3 1 16,9-2 2-16,6-6-14 16,6-5-39-16,-2-5-124 15</inkml:trace>
  <inkml:trace contextRef="#ctx0" brushRef="#br0" timeOffset="10628.9095">16046 10071 1089 0,'6'-3'398'16,"2"-10"-336"-16,6 5-30 16,17 7-41-16,-1-5-2 15,11 6 6-15,-2-1 2 0,-12 1 7 16,-9 0 2-16,-19 4 20 15,-9-2 19-15,-12 5 39 16,-2 6 21-16,1-1 3 16,1 6-19-16,9 0-44 15,0 3-25-15,12 5-26 16,13 2-2-16,11-4 3 16,10-3 0-16,11-5-52 15,-2-6-37-15,7-11-183 16,4-5-148-16</inkml:trace>
  <inkml:trace contextRef="#ctx0" brushRef="#br0" timeOffset="10966.559">16640 10104 635 0,'1'0'459'15,"-3"-6"-25"-15,-9 12-138 16,-7 5-69-16,-8 4-104 0,-1 4-22 16,-14-3-54-16,2 1-16 15,0-9-13-15,6-4-2 16,14-12-29-16,6-7-15 15,15-3-30-15,7-1-11 16,18 4 21-16,2 1 8 16,6 7 17-16,4 7 3 15,-9 9 2-15,3 8 3 16,-3 9 24-16,-10 0 10 0,1 1 13 16,0-4 4-16,0-9-8 15,5-4 1-15,-5-13 6 16,-5-8-1-16,-5-7-7 15,-2-6-5-15,2 1-15 16,-3 0-2-16,2 6-5 16,-3 6-9-16,-1 10-14 15,1 8-4-15,-7 11 0 16,2 6 28-16,4 9-100 16</inkml:trace>
  <inkml:trace contextRef="#ctx0" brushRef="#br0" timeOffset="11414.5444">17778 9967 1148 0,'-22'6'459'0,"-23"14"-313"16,2 5-52-16,18 5-64 15,6 3-13-15,20 0-9 16,14-1 1-16,15-3 4 16,8-6 3-16,6-11 8 15,-2-6 4-15,-13-11 17 16,-10-7 6-16,-21-3-5 15,-13-2-9-15,-16 1-28 16,-5 3-20-16,1 5-88 16</inkml:trace>
  <inkml:trace contextRef="#ctx0" brushRef="#br0" timeOffset="11771.7891">18143 9969 872 0,'-13'-5'510'0,"-12"-4"-65"0,0 7-267 15,5 6-65-15,3 4-87 16,9 10-22-16,4 4-18 16,3-1-4-16,7-1 5 15,4-6 4-15,9-4 9 16,1 0 2-16,6-6 6 15,-6 0-3-15,-6-6-8 16,-8-7-5-16,-8 1-10 16,-11-1 0-16,-5 2 3 15,0 7-2-15,-2 2 32 16,0 4 12-16,4 6 20 16,8 3 10-16,8 7-18 15,9 1-5-15,9 0-10 16,8-3-3-16,15-5-5 15,10-5-18-15,9-10-198 0</inkml:trace>
  <inkml:trace contextRef="#ctx0" brushRef="#br0" timeOffset="12366.133">19169 9931 830 0,'-15'-2'409'0,"-17"2"-147"0,-2 2-74 16,4 7-98-16,12 6-42 16,6 2-47-16,11 2-11 15,7 2-3-15,7-3 2 16,11-3 10-16,1-8 2 16,1-5-1-16,-7-2-4 15,-11-6-6-15,-3 10-3 16,-15-6-1-16,-9 0 3 0,-6 7 21 15,-3-4 14-15,4 13 26 16,5 0 6-16,14 7-7 16,4 2-7-16,12 3-12 15,5 0 0-15,11-5-5 16,4-2-3-16,-1-13 0 16,0-4-1-16,-6-11-100 15,-6-9-96-15</inkml:trace>
  <inkml:trace contextRef="#ctx0" brushRef="#br0" timeOffset="12493.0419">19177 9716 915 0,'-2'-11'509'0,"-5"-8"-92"16,3 4-148-16,2 10-169 16,2 2-58-16,5 10-96 15,2 5-59-15,7 7-299 16</inkml:trace>
  <inkml:trace contextRef="#ctx0" brushRef="#br0" timeOffset="12635.2323">19310 9887 608 0,'11'22'386'16,"10"25"-25"-16,2-1-80 15,1-2-126-15,-4-8-35 16,-4-10-28-16,0-5-9 16,1-11 7-16,0-4-2 15,-2-13-20-15,-4-4-11 0,-1-8-65 16,-3-3-68-16</inkml:trace>
  <inkml:trace contextRef="#ctx0" brushRef="#br0" timeOffset="13103.6575">19983 9985 1174 0,'-7'15'571'16,"-15"6"-236"-16,-9-1-135 15,-2 4-51-15,-13-11-80 16,4-1-20-16,4-7-21 16,2-5-6-16,14-10-24 15,6-4-21-15,9-6-36 16,10 1-9-16,10 0 10 16,9 3 14-16,12 5 22 15,-2 1-1-15,1 14-1 16,0 11 1-16,-6 11 10 0,1 3 13 15,-3 1 12-15,-7-4 5 16,-2-6 3-16,-8-5-3 16,-2-12 8-16,2-2 1 15,-1-9 2-15,9-3-3 16,-2-8-10-16,1-6-2 16,5-1-3-16,-5 2-3 0,4 6-7 15,-2 9-5-15,-5 13 2 16,-1 5 3-16,-2 9 11 15,1 0 4-15,3 2-1 16,0-2-1-16,-1-6 16 16,4-4 12-16,-2-10 17 15,4-3 3-15,1-10-13 16,-3 0-9-16,-1 0-14 16,-6-7-27-16,-3 5-60 15</inkml:trace>
  <inkml:trace contextRef="#ctx0" brushRef="#br0" timeOffset="13599.2783">20954 10006 676 0,'0'15'326'0,"-1"12"-109"16,1 5-49-16,-3-6-53 15,1-5-16-15,0-5-31 16,-2-5-14-16,4-5-1 16,-4-6 0-16,2-11-7 15,1-8-6-15,1-12-20 16,6-2-7-16,1-3-5 15,9 3 0-15,12 8 24 16,2 6 9-16,7 16 15 16,-7 5 5-16,-8 17-20 15,-6 8-8-15,-7 7-13 16,-3 3-6-16,-4 0-8 0,-1-2-51 16,5-5-90-16</inkml:trace>
  <inkml:trace contextRef="#ctx0" brushRef="#br0" timeOffset="13848.8405">21338 9995 866 0,'0'-4'454'0,"-5"-4"-118"16,5 4-111-16,0 9-120 16,0 4-37-16,1 10-38 15,-2 1-1-15,-4 6 1 16,7 0-5-16,4-2-11 15,8-1-1-15,11-8 12 16,-2-7 7-16,4-8 23 16,-4-6 8-16,-5-8 3 15,-6-6 0-15,-6-3-23 16,-5 0-36-16,-4-6-82 16,-3 5-72-16</inkml:trace>
  <inkml:trace contextRef="#ctx0" brushRef="#br0" timeOffset="14208.1862">21508 9978 858 0,'7'-6'501'0,"7"-2"-55"0,4 6-182 16,2 5-130-16,3 8-48 16,-2 10-44-16,-3 2-13 15,-5 5-15-15,-5 1-2 16,-4-1-2-16,-3-7 0 15,1-6-1-15,4-4 1 16,1-11 7-16,4-2 1 16,2-11 0-16,4-3-3 0,4-4-7 15,1-4-4 1,1 0-3-16,2 2-14 16,-4 1-4-16,0 6 0 0,-13 3 2 15,-7 2 1-15,-14 12-4 16,-5 2 8-16,-4 12 10 15,0 3 11-15,7 0 7 16,6 2-8-16,10-4-8 16,7 2 0-16,12-3 2 15,4-1 6-15,-1-5-68 16,7-2-65-16</inkml:trace>
  <inkml:trace contextRef="#ctx0" brushRef="#br0" timeOffset="14491.8073">21938 9918 720 0,'0'-1'380'15,"1"1"-125"-15,1 7-67 16,-2-7-84-16,8 23-23 15,19 42 11-15,-9-29-9 16,-3-4-14-16,-4-9 5 0,2-8 17 16,2-5 14-16,2-10 19 15,4-4-6-15,1-9-36 16,0-6-21-16,-3-5-29 16,-1-4-6-16,-6 1-52 15,-4 1-78-15</inkml:trace>
  <inkml:trace contextRef="#ctx0" brushRef="#br0" timeOffset="14902.1957">22300 9933 1011 0,'-4'-1'446'0,"-2"4"-231"15,0 7-81-15,3 7-77 0,4 11-5 16,9 2 4-16,1 0-3 16,5-3-8-16,1-7 0 15,-2-7 0-15,2-7 2 16,5-6-1-16,-2-4-1 16,-1-11-3-16,1-4-6 15,-13-4-11-15,2 1-4 16,-5 3-11-16,-4 2-8 0,-6 10-17 15,-2 3-5-15,-5 10-5 16,4 8 2-16,7 2 18 16,-1 2 5-16,10 1 16 15,4-8 9-15,7 1 20 16,3-8 20-16,2-4 34 16,1-4 4-16,-8-10-10 15,1 4-16-15,-8-10-38 16,-3 4-10-16,-3-3-75 15,-3-2-59-15,1 4-541 16</inkml:trace>
  <inkml:trace contextRef="#ctx0" brushRef="#br0" timeOffset="15530.9356">22848 9878 864 0,'-6'-4'455'0,"3"-4"-114"0,7 6-170 15,11 2-105-15,13 5-41 16,9-1-24-16,-3 2 1 16,7-3 3-16,-10 0 3 15,-13-6-24-15,-3 2-5 16,-15 0-13-16,-5 1-9 0,-13 6 21 15,-1 2 2-15,-9 6 11 16,6 4 5-16,4 8 15 16,5 2 9-16,12 6 12 15,2-1 4-15,14-5-2 16,5-4-5-16,7-7-1 16,0-7 1-16,2-10 5 15,-5-7-1-15,1-8-1 16,-1-4-5-16,-3 0-11 15,0-2-5-15,-7-1-2 16,-2 2-2-16,-5 9-3 16,-3 4-7-16,-4 10-4 15,-5 7 2-15,-2 5 10 16,0 7 14-16,2 1 5 16,-1 0 0-16,2-5-7 15,1-4-3-15,6-6 9 0,5-5 4 16,6-9 2-16,5-5 0 15,1-7-10-15,1-4-5 16,0-2 2-16,2-3-1 16,-7-2-4-16,3 6-4 15,-6 12-7-15,-6 6 0 16,5 14-1-16,-8 6 1 16,-4 8 2-16,7 6 2 0,-2 0 2 15,0 1 0-15,1-3 0 16,-7-4 0-16,0-5 4 15,5-5-43-15,-1-6-109 16</inkml:trace>
  <inkml:trace contextRef="#ctx0" brushRef="#br0" timeOffset="15682.4649">23314 9668 1460 0,'2'0'587'0,"1"0"-384"16,2-4-102-16,-5 4-91 16,0 0 22-16,0 0-132 15</inkml:trace>
  <inkml:trace contextRef="#ctx0" brushRef="#br0" timeOffset="15887.0799">23713 10071 1233 0,'2'2'630'0,"-2"-1"-197"0,0 1-173 16,0-2-54-16,-1 0-90 15,0 0-37-15,1 0-38 16,0 0-37-16</inkml:trace>
  <inkml:trace contextRef="#ctx0" brushRef="#br0" timeOffset="17038.4182">2067 10794 611 0,'-4'0'358'0,"0"1"-52"16,8-1-130-16,-4 0-18 15,30-1-35-15,57-2-8 16,-1-1-39-16,4 4-20 16,-6-1-27-16,-12 1-6 15,-30 4-4-15,-14-2-1 16,-25 7 5-16,-4 7 0 15,-24 15-8-15,-15 12-2 0,-28 12-11 16,-7 8-2-16,-1 7 0 16,5-5 2-16,21-5 3 15,6-10 0-15,21-15-1 16,11-7 1-16,19-15 16 16,12-6 14-16,28-8 15 15,9-7 2-15,23-1-17 16,6 1-14-16,-6 0-13 15,-5 4 3-15,-21 3-131 16,-9 1-158-16</inkml:trace>
  <inkml:trace contextRef="#ctx0" brushRef="#br0" timeOffset="17456.1614">2645 11101 929 0,'8'8'429'0,"11"9"-163"15,2 8-72-15,2 11-32 16,-3 4-33-16,-5 2-41 16,-7-1-9-16,-7-9-25 15,-3-6-5-15,-3-11-3 16,2-8-2-16,1-19-19 16,3-8-21-16,7-15-51 15,3-3-19-15,16 6-2 16,9 2 14-16,9 11 28 15,0 6 8-15,-10 16 6 16,-8 10 10-16,-16 14 14 16,0 8 6-16,-9 4 7 15,-2 0-8-15,-1-5-53 16,-6-9-46-16</inkml:trace>
  <inkml:trace contextRef="#ctx0" brushRef="#br0" timeOffset="17688.1627">2304 11066 1074 0,'4'3'491'0,"10"1"-159"0,25 3-228 16,14-2-10-16,29-6-34 16,13-6 4-16,11-7 419 15</inkml:trace>
  <inkml:trace contextRef="#ctx0" brushRef="#br0" timeOffset="18564.8442">3226 11136 1039 0,'0'0'409'0,"9"3"-276"16,3 0-41-16,20-1-50 15,11-2-12-15,9-5-18 16,9-2-3-16,-14 0 2 16,-11-2 2-16,-20 9 1 15,-16-1-3-15,-14 5-6 16,-11 4-4-16,-16 4-1 15,-1 3-2-15,2 3-2 16,9 4-2-16,18 5-5 16,9-2-1-16,20 5 1 15,10-1 1-15,21-4 4 16,1-3-15-16,8-14-56 16,0-5-26-16,-10-15-3 15,-2-6 20-15,-13-5 71 0,-8-4 54 16,-12-1 57-16,-7 0 13 15,-6 1 6-15,-6 3-6 16,-8 7-24-16,-5 5-13 16,-3 10-19-16,-1 3-26 15,1 10-30-15,2 4-8 16,2 9-2-16,1-4 0 0,15 3 1 16,0 0 0-16,10-4 3 15,4 0 4-15,9-6 6 16,7-5 2-16,8-9 4 15,0-5 2-15,-1-8 2 16,-8 1 1-16,-11-2 1 16,-4 0 0-16,-10 4 0 15,0 3-2-15,0 8-2 16,-3 2-2-16,4 10-3 16,0 3-2-16,9 2 0 15,5-1 1-15,11-4 5 16,4-3 4-16,0-9 14 15,0-2 6-15,-13-11 6 16,-2-2 0-16,-6-3-5 16,-3-4-39-16,-4 0-122 15,-1-1-110-15</inkml:trace>
  <inkml:trace contextRef="#ctx0" brushRef="#br0" timeOffset="18672.2153">3866 11006 970 0,'-4'-4'494'16,"-4"-8"-171"-16,3 8-95 15,0 6-148-15,3 7-51 16,2 9-96-16,4 3-78 16</inkml:trace>
  <inkml:trace contextRef="#ctx0" brushRef="#br0" timeOffset="18864.0006">4010 11053 1091 0,'0'3'499'15,"2"3"-194"-15,2 17-193 16,-1 7-54-16,11 24-24 16,-4 15-8-16,5 16-17 15,-2 8-3-15,-11-9 0 16,3-8 1-16,-5-18-1 16,-1-11 4-16,2-17-41 15,-1-9-68-15</inkml:trace>
  <inkml:trace contextRef="#ctx0" brushRef="#br0" timeOffset="19014.9711">4045 11336 1146 0,'8'-4'434'0,"6"-6"-284"15,11 0-144-15,12 3-9 16,8-1-27-16,5 1-74 15</inkml:trace>
  <inkml:trace contextRef="#ctx0" brushRef="#br0" timeOffset="19330.9637">4505 11138 744 0,'-6'-5'412'0,"-13"-5"-77"15,2-1-90-15,-3 8-115 16,1 1-44-16,-2 4-63 15,2 6-21-15,5 2-17 16,4 4-5-16,13 6 1 16,7-4 2-16,7-1 5 15,5 1 4-15,1-8-33 16,-4-2-19-16,-6-5-32 16,-9-2-11-16,-7 1 36 15,-11 2 21-15,-9 5 78 16,-3 2 40-16,2 4 56 15,6 1 18-15,10 2-15 16,8 0-13-16,15 0-37 16,8 1-16-16,9-6-29 0,6 1-14 15,-1-8-97-15,1-4 40 16</inkml:trace>
  <inkml:trace contextRef="#ctx0" brushRef="#br0" timeOffset="19687.025">5347 11083 780 0,'7'-6'439'16,"1"-3"-92"-16,3 5-130 15,-1 10-36-15,-3 9-62 16,5 9-31-16,0 15-14 16,-4 3-14-16,1 3-21 15,-4-5-7-15,2-15-12 16,6-7 1-16,3-19 8 15,0-10 2-15,8-12-1 16,-2-7-3-16,2-4-13 0,3 0-31 16,-4 4-135-16,3 5-124 15</inkml:trace>
  <inkml:trace contextRef="#ctx0" brushRef="#br0" timeOffset="19932.8141">5962 11184 991 0,'-7'14'513'0,"-8"11"-166"0,-8-1-164 16,-4-2-54-16,-4-4-71 15,0-6-16-15,3-9-15 16,1-7-5-16,7-10-22 16,5-6-8-16,12-2-15 15,4-3-6-15,12 4 4 16,8 4-2-16,11 10-2 15,0 7 10-15,0 19 15 16,-3 6 6-16,-9 13 14 16,-3 4-5-16,-6-1 54 15</inkml:trace>
  <inkml:trace contextRef="#ctx0" brushRef="#br0" timeOffset="20451.0889">6551 10982 1165 0,'3'-31'422'0,"16"-28"-318"15,11 5-25-15,17 23-12 16,7 18-1-16,4 29-28 15,1 22-18-15,-9 27-9 16,-3 3 3-16,-15 7 4 16,-10-1 2-16,-7-7 0 15,-8-3 0-15,-2-18-2 16,0-12 0-16,0-20 12 16,-2-14 12-16,-4-17 5 0,0-4-7 15,-10-17-35-15,-7-5-16 16,-5 5-19-16,-4 3-2 15,-6 25-3-15,0 12 13 16,-8 26 9-16,-5 9 7 16,7 8 16-16,10 0-5 15,17-10-47-15,14-6-62 16</inkml:trace>
  <inkml:trace contextRef="#ctx0" brushRef="#br0" timeOffset="20693.2558">7227 11127 1061 0,'-5'4'505'16,"-3"4"-169"-16,-5 7-194 16,3 8-34-16,5 6-37 15,5 3-10-15,12-2-29 16,7-3-5-16,12-11 1 15,2-7-1-15,1-9 4 16,-3-3 0-16,-11-10-2 16,-3-4-13-16,-2-5-99 15,-9-3-78-15</inkml:trace>
  <inkml:trace contextRef="#ctx0" brushRef="#br0" timeOffset="20815.5642">7359 10944 869 0,'-6'-8'575'15,"-2"-5"35"-15,2 5-293 16,4 7-205-16,2 4-68 16,2 7-34-16,7 4-87 15,8 8-452-15</inkml:trace>
  <inkml:trace contextRef="#ctx0" brushRef="#br0" timeOffset="21126.212">7840 11154 1114 0,'-17'-9'515'16,"-10"-7"-242"-16,-6 1-120 15,-3 8-44-15,2 7-72 16,2 7-20-16,6 13-25 15,7 6 0-15,16 7 0 16,4 4 0-16,21-2 7 16,7-4 1-16,14-10 3 15,2-5 4-15,-5-14 12 16,-8-2 9-16,-19-10 24 0,-9-5 10 16,-13 0-6-16,-11 0-10 15,-8 3-43-15,-1 3-52 16</inkml:trace>
  <inkml:trace contextRef="#ctx0" brushRef="#br0" timeOffset="21753.1538">8241 11243 826 0,'-6'-8'424'0,"-5"-13"-120"15,-5 1-51-15,-10 2-82 16,-1-1-33-16,-8 10-61 16,-1 1-26-16,2 10-45 15,5 8-13-15,7 7-14 16,5 5-2-16,13 3 10 15,4 1 3-15,16-1 10 16,5-3 3-16,7-8 4 16,4-6 1-16,3-13 5 15,3-4 2-15,-5-7 2 0,-3-1 1 16,-14-4 1-16,-5 0-1 16,-7 3-3-16,-4 1-4 15,0 11-13-15,-7 1-7 16,-1 7-8-16,-1 7-3 15,3 8 2-15,5 2 3 16,5 3 6-16,2 0 3 16,9-1 8-16,4-2 3 0,6-5 5 15,-2-6 3-15,-1-10 3 16,2-10 1-16,-5-6 1 16,-2-4-1-16,2-3-1 15,-9-2 0-15,3 1 0 16,-4 0 10-16,-6 10 25 15,0 7 3-15,-3 9-11 16,-2 11-12-16,-3 11-28 16,4 6-3-16,1 18 0 15,0 5 0-15,8 16 2 16,-5 2-1-16,3-6 2 16,0-4-1-16,3-17-2 15,4-7-18-15,0-14-87 16,5-7 110-16</inkml:trace>
  <inkml:trace contextRef="#ctx0" brushRef="#br0" timeOffset="21889.1728">8432 11393 1352 0,'6'-5'503'0,"11"-5"-403"0,9-2-42 0,10 4-53 15,9 0-1 1,6 3-88-16,8 3-197 15</inkml:trace>
  <inkml:trace contextRef="#ctx0" brushRef="#br0" timeOffset="22217.0953">9028 11199 901 0,'-8'-9'455'0,"-9"-6"-130"16,-1 0-64-16,-2 4-103 15,0 4-48-15,4 7-77 16,5 4-26-16,5-1-18 16,1 4-6-16,11 0-6 15,7 1-1-15,10 4 1 16,9-3 4-16,-1 0-5 16,-3-1-5-16,-11-5-18 15,-4 2-7-15,-15-1 14 16,-10 0 9-16,-14 6 34 15,-7-1 39-15,2 2 40 16,0 2 9-16,17 3 3 0,7-1-24 16,12 1-26-16,12 3-9 15,10-5-13-15,7-2-2 16,7-7-66-16,-1-4 208 16</inkml:trace>
  <inkml:trace contextRef="#ctx0" brushRef="#br0" timeOffset="22996.0588">9848 11098 719 0,'17'4'300'0,"11"1"-153"16,10-2-114-16,7-1-4 16,2-2-14-16,-4-1-2 15,-8 1 0-15,-9 0-1 16,-17-4 9-16,-7 0 0 0,-12 1-4 15,-9 3 1-15,-12 3 15 16,-4 4 11-16,-2 6 34 16,2-2 7-16,12 9-15 15,6-2-9-15,14 6-26 16,7 4-5-16,12-3-8 16,10 0-1-16,8-9-3 15,3-4-3-15,6-12-3 16,-4-5-20-16,-9-9-50 15,-3-4-9-15,-11-4 1 16,-5-1 18-16,0 2 49 16,-3 3 11-16,-1 5 25 15,1 4 7-15,0 7 24 16,-7 2 11-16,4 14-8 16,-5 2-1-16,-2 3-15 15,-2 4-10-15,-2-5-14 16,1 0-3-16,4-7-6 0,1-5 8 15,-1-11 2-15,6-3-4 16,4-8-10-16,5-2-12 16,8 0-8-16,-4 1-3 15,-1 8-4-15,0 8-2 16,2 8 6-16,-3 6 3 16,-3 8 7-16,-3 1 4 0,-6-2-8 15,-1 1-73-15</inkml:trace>
  <inkml:trace contextRef="#ctx0" brushRef="#br0" timeOffset="23195.1537">10481 11174 762 0,'5'-3'454'16,"2"-2"-40"-16,2 11-235 16,-2 8-30-16,11 14-56 15,1 4-4-15,3 4-23 16,5-3-11-16,-6-11-7 15,2-3 11-15,-2-19 27 16,1-7 6-16,-3-15-3 16,-3-8-21-16,-3-7-37 15,0 2-23-15,-7-1-38 16</inkml:trace>
  <inkml:trace contextRef="#ctx0" brushRef="#br0" timeOffset="23819.1406">11705 11042 747 0,'-17'-1'397'0,"-14"-1"-117"16,-5 6-116-16,5 1-38 15,8 5-76-15,12 4-25 16,11-1-21-16,9 4-2 15,15 3 3-15,5-4 2 16,7 0 1-16,-4-7 3 16,-8-3 4-16,-7-4 6 15,-14-4 8-15,-3-3-2 16,-14 1-11-16,-5 0-7 0,-9 4-13 16,-5 4 0-16,-1 3 6 15,0 2 5-15,13 8 11 16,6 4 5-16,13 3 11 15,8 3 0-15,16-4-2 16,6-14-2 0,-15-4-10-16,1-1-2 15,46 2-37-15,7-6-49 0</inkml:trace>
  <inkml:trace contextRef="#ctx0" brushRef="#br0" timeOffset="24432.0947">11877 10799 1154 0,'0'-2'436'16,"9"-6"-352"-16,13 4-33 15,22-1-54-15,14 0-7 16,12-1 6-16,-3-1 2 15,-11 1 5-15,-12-1 3 16,-24 3 7-16,-7-2 2 16,-16 4-5-16,-7 2-4 0,-9 1 4 15,3 3 1-15,-1 1 7 16,1 0 1-16,12 3-14 16,1-1-5-16,4 2-4 15,6 5-1-15,-8-4 3 16,10 6-1-16,1 4 1 15,3-5 0-15,1 7 1 16,-11-5 2-16,0 5 1 16,-7 1 5-16,5 8 7 15,4 5 2-15,3 6 0 16,5 5-4-16,2 0-7 16,-1 4-2-16,-12-2 6 15,-4 1 6-15,-20-4 18 16,-8-3 4-16,-14-12 4 15,-7-9 2-15,-11-17-9 16,-1-10-2-16,6-19-16 16,9-4-28-16,19-12-57 0,10 1-30 15,18-2-48-15,5 0 6 16,12 9 44-16,1 1 24 16,-1 7 70-16,2 5 38 15,-5 6 60-15,2 3 19 16,11 9 6-16,8 0-20 15,16 2-53-15,6 3-18 16,5 1-20-16,1 0-4 16,2 2-29-16,-3 0-63 0</inkml:trace>
  <inkml:trace contextRef="#ctx0" brushRef="#br0" timeOffset="24648.8534">12540 11100 1178 0,'-3'1'523'16,"-3"5"-227"-16,-2 12-173 15,1 6-41-15,1 14-31 16,4 0-18-16,2 3-1 15,2-4-56-15,4-10-175 16</inkml:trace>
  <inkml:trace contextRef="#ctx0" brushRef="#br0" timeOffset="24784.0724">12534 10931 1001 0,'-2'-3'471'15,"0"-4"-203"-15,2 7-174 16,0 0-153-16</inkml:trace>
  <inkml:trace contextRef="#ctx0" brushRef="#br0" timeOffset="25078.221">12828 11147 864 0,'-5'-7'439'15,"-12"-8"-141"-15,2 7-142 16,-1 5-49-16,-3 4-66 16,6 9-22-16,1 10-27 15,4 2-3-15,10 9-1 16,2 0 3-16,9-3 5 0,5-3 3 15,4-8 5-15,2-4 4 16,-5-7 11-16,-6-6 12 16,-12-6 5-16,-7-4-3 15,-11-1 0-15,-5-1-43 16</inkml:trace>
  <inkml:trace contextRef="#ctx0" brushRef="#br0" timeOffset="25531.5614">13081 11147 673 0,'-1'-2'434'0,"-1"-2"19"15,-2 4-262-15,3 0-124 16,0 0-43-16,-2 5-24 15,-4 20 0-15,3 33 2 16,7-29 0-16,6-3 1 16,8-3 2-16,3-10 5 15,5-5 3-15,-1-11 7 16,-5-7 4-16,-3-8 3 16,-5-4 3-16,-9-4-3 15,3-1 1-15,-6 4 6 16,-4 2 0-16,2 9-7 0,-3 1-11 15,-1 11-31-15,3 2-9 16,6 12-5-16,-2 5 7 16,9 4 15-16,2 1 4 15,5-3 5-15,5-3 4 16,6-6 23-16,0-5 18 16,-2-8 52-16,-2-8 21 15,-11-6 21-15,-5-2-7 0,-9-4-49 16,-7 1-24-16,-6-3-57 15,0 5-43-15,2 6 365 16</inkml:trace>
  <inkml:trace contextRef="#ctx0" brushRef="#br0" timeOffset="25874.3508">13784 11152 782 0,'-9'-7'423'16,"-4"-8"-108"-16,-3 8-149 16,-4 6-40-16,1 5-66 15,-3 2-12-15,6 7-22 0,1 6-6 16,7 7-5-16,3 7-4 15,11 4 6-15,7-2 5 16,6-7 9-16,5-3 1 16,-2-13 2-16,-2-2 5 15,-10-13 22-15,-7-7 2 16,-12-10-7-16,-2-3-11 16,-8-3-22-16,3-1-33 15,-1 3-127-15,2 1 127 0</inkml:trace>
  <inkml:trace contextRef="#ctx0" brushRef="#br0" timeOffset="26204.8733">13949 11209 1135 0,'2'1'498'0,"2"4"-255"15,-3 0-42-15,-1-5-91 16,-1 0-24-16,0 0-42 15,-1 2-15-15,1 5-15 16,0-1-3-16,1-6 1 16,0 0 2-16,0 0-2 15,8-1-2-15,11-8-7 16,29-20-3-16,-26 17-1 0,2 4-1 16,-3 8 0-1,-8 1 6-15,3 9 12 0,-6 7 12 16,0 6 21-16,2 5 2 15,-7 5-3-15,-5 1-4 16,0 1-11-16,0-3-9 16,0-5 0-16,4-3-4 15,-4-13-9-15,0-1 21 16,0-6 299-16</inkml:trace>
  <inkml:trace contextRef="#ctx0" brushRef="#br0" timeOffset="27961.0997">15441 11171 559 0,'11'-10'307'16,"9"-10"-41"-16,9-4-107 0,5-1-4 15,2 1-14-15,-5 0-20 16,-2 8-35-16,-4 3-20 16,-5 10-37-16,-3 8-8 15,-8 13-6-15,-5 10 3 16,-6 18 9-16,-5 5-1 16,0 12-9-16,4 3-5 15,8-8-5-15,8-4-2 16,14-14 10-16,5-11 11 0,9-18 17 15,4-11 11-15,1-19 0 16,1-8-4-16,-5-12-11 16,-4-7-6-16,-7-1-7 15,-9-3-2-15,-6-1-9 16,-1 5-1-16,-8 5-6 16,1 5-1-16,-8 13-6 15,-5 6-4-15,-6 10-13 16,-4 4-7-16,3 14-9 15,4 8 0-15,0 17 11 16,4 8 6-16,4 7 13 16,0 5 4-16,7 1 7 15,2-8 1-15,3-5 2 16,5-9-63-16,-1-13-154 16</inkml:trace>
  <inkml:trace contextRef="#ctx0" brushRef="#br0" timeOffset="28436.9175">16251 11532 697 0,'-2'0'396'16,"-4"0"-15"-16,1 11-276 16,2 7-43-16,0 2-6 15,3 7 4-15,1-1-14 16,2-1-4-16,2-2-23 15,-2-5-1-15,1-7-1 16,-2-7 7-16,-2-5 20 16,0-6 1-16,-2-4 23 15,-3-3 0-15,-1-6-14 16,2 0-1-16,-1-3-26 16,-1-3-6-16,1 0-10 15,0 0-2-15,0 0-5 0,3 5-3 16,4 6-3-16,2-2-5 15,5 6-3-15,6-1-3 16,8 3-5-16,4 3-8 16,15 5-131-16,3-3-96 15</inkml:trace>
  <inkml:trace contextRef="#ctx0" brushRef="#br0" timeOffset="28726.1694">16297 11750 892 0,'6'-1'428'0,"9"0"-164"15,6 0-90-15,8-1-85 16,4 2-35-16,-1 3-35 0,-2-2 3 16,-3 0-130-16</inkml:trace>
  <inkml:trace contextRef="#ctx0" brushRef="#br0" timeOffset="28915.0739">16205 11619 960 0,'2'-5'447'0,"12"2"-177"16,5-3-123-16,15 5-90 15,8 3-17-15,5-1 2 16,0 7-42-16</inkml:trace>
  <inkml:trace contextRef="#ctx0" brushRef="#br0" timeOffset="29364.3202">16850 11002 670 0,'-13'0'405'16,"-9"1"-24"-16,-7 8-168 15,-3 4-35-15,-5 10-54 16,2 6-31-16,4 11-43 16,7 12-17-16,18 11-22 15,7 7-5-15,21 0-6 16,9-6 1-16,13-13 3 16,5-8 14-16,1-17-82 15,-1-5-69-15</inkml:trace>
  <inkml:trace contextRef="#ctx0" brushRef="#br0" timeOffset="29682.7791">17032 11151 644 0,'3'-3'342'0,"1"1"-101"15,-4 2-26-15,0 0-46 16,0 0-25-16,1 16-17 16,0 39-14-16,-11-19-38 15,4 2-18-15,0 7-31 16,6-1-10-16,9-6-11 15,6-2-1-15,13-13 5 16,-2-9 6-16,10-13-62 16,-2-2-44-16,-2-11-278 15</inkml:trace>
  <inkml:trace contextRef="#ctx0" brushRef="#br0" timeOffset="29894.0695">16869 11290 826 0,'1'-2'454'0,"4"-4"-45"16,11 3-280-16,8 0-41 15,15 0-43-15,5 3-14 16,5 0-20-16,-2 0-3 15,1 1-136-15</inkml:trace>
  <inkml:trace contextRef="#ctx0" brushRef="#br0" timeOffset="30248.9397">17369 11065 1091 0,'5'4'457'0,"12"11"-243"0,8 8-66 16,2 15-37-16,2 10-13 15,-8 17-26-15,-7 6-12 16,-12-3-5-16,0-4 4 16,-9-19-5-16,-1-11-2 15,-12-4-45-15,-15-4 169 16</inkml:trace>
  <inkml:trace contextRef="#ctx0" brushRef="#br0" timeOffset="32171.2135">18019 11245 628 0,'-3'0'328'0,"1"2"-89"16,4 3-71-16,-2-5-20 16,9 3-13-16,21 8-9 15,51 6-52-15,-27-13-19 16,7 0-27-16,-2-1-5 15,-10-2-70-15,-9-1-67 16,-15-4-201-16,-5 4-180 0</inkml:trace>
  <inkml:trace contextRef="#ctx0" brushRef="#br0" timeOffset="32399.8684">18037 11449 588 0,'2'2'326'0,"9"2"-26"16,9 1-61-16,17 0-28 16,11 0-25-16,9-3-51 15,2 0-26-15,-6 3-44 16,-8-6-16-16,-15 0-17 15,-5 1-23-15,-14-4-143 16</inkml:trace>
  <inkml:trace contextRef="#ctx0" brushRef="#br0" timeOffset="32977.0075">19166 11231 710 0,'3'-14'369'0,"3"-9"-119"16,3-7-76-16,3-4-20 16,-1-4-31-16,2-3-11 15,-5 3-20-15,-2 5-10 16,-4 8-15-16,-2 6-7 0,0 12-22 15,-2 6-20-15,-1 11-27 16,0 10-11-16,3 12-7 16,1 9 6-16,4 9 8 15,6 5 6-15,0-2 7 16,0-2 5-16,2-2-28 16,-3-5-63-16</inkml:trace>
  <inkml:trace contextRef="#ctx0" brushRef="#br0" timeOffset="33235.8883">18925 11494 918 0,'4'-1'407'0,"14"-3"-153"0,9 6-100 16,34 2-46-16,13 0-12 15,23 0-45-15,6-3-20 16,-5-3-17-16,-4-2-2 16,-20-1-88-16,-14 3-60 0,-29 5-179 15</inkml:trace>
  <inkml:trace contextRef="#ctx0" brushRef="#br0" timeOffset="33624.7982">19218 11695 954 0,'-2'-1'444'16,"-1"3"-181"-16,-5 4-74 15,-5 9-91-15,-1 7-18 16,-3 2-31-16,3 5-13 16,10 4-13-16,5-3-7 15,18 0-7-15,8-2 1 16,12-11 3-16,5 0 0 16,1-6 1-16,-6-8-14 15,-8-3-77-15,-4-6-68 0,-12-10-254 16</inkml:trace>
  <inkml:trace contextRef="#ctx0" brushRef="#br0" timeOffset="33818.6983">19428 11700 726 0,'-2'-2'404'0,"-1"4"-78"16,-1 5-108-16,1 14-81 15,-1 7-19-15,-1 16-17 16,1 6 5-16,1 11-30 15,-1-1-14-15,3-12-19 16,-1-6-8-16,3-13-13 16,1-6 0-16,2-4-93 15,4-4 2-15</inkml:trace>
  <inkml:trace contextRef="#ctx0" brushRef="#br0" timeOffset="34524.9258">19946 11028 730 0,'8'-11'355'0,"3"-9"-131"16,6 8-63-16,2 6-11 16,0 12-40-16,0 5-27 15,-4 11-34-15,-4 3-15 16,-4 10-18-16,-7 5-6 15,-4 9-4-15,2 3-1 16,2-2 0-16,6 3 0 16,13-8 1-16,4-9 2 15,11-14 4-15,3-13 3 0,3-10 4 16,2-7 1-16,-3-9 1 16,-3-6 1-16,-5-10-1 15,-8-1-1-15,-3-3-7 16,-3-2-3-16,-8-2-4 15,-1 1-1-15,-8-2 3 16,-6 1 1-16,0 12-4 16,-1 7-6-16,-1 20-21 15,1 13-4-15,-3 11 2 16,4 11 10-16,4 14 21 16,10 8 10-16,-2 10 8 15,-2-1-1-15,7-3-1 16,-9-10-2-16,17-12-2 15,0-8-48-15,3-19-367 16</inkml:trace>
  <inkml:trace contextRef="#ctx0" brushRef="#br0" timeOffset="34943.6236">20655 11450 604 0,'-1'5'316'0,"-2"4"-43"16,0 6-103-16,2 10-38 15,1 2-2-15,1 1-23 16,2-3-30-16,0-10-28 15,2-1-9-15,-2-8 2 16,-1-5 16-16,1-1 10 16,-3-1 1-16,-1-1-11 15,-2-10-18-15,-11-40-16 16,5 25-4-16,0-1-7 16,-1-2-2-16,3-2-6 15,3 7-1-15,5 3-4 16,6 0-1-16,6 6-4 15,0 0 0-15,3 2-3 16,4 4-1-16,6 3-2 0,0 3-1 16,5 7-37-16,-2 4-32 15,-1 6-151-15</inkml:trace>
  <inkml:trace contextRef="#ctx0" brushRef="#br0" timeOffset="35224.2869">20602 11706 654 0,'7'0'365'0,"13"-3"-45"16,4-1-80-16,15 2-71 16,4-3-39-16,-3 4-65 15,0 1-21-15,-14 0-25 16,-8 3-5-16,-9-2-49 16,-9-1-64-16</inkml:trace>
  <inkml:trace contextRef="#ctx0" brushRef="#br0" timeOffset="35407.9871">20547 11585 911 0,'8'-2'414'15,"19"0"-183"-15,5-2-64 16,17 4-54-16,2-2-23 0,-2-1-32 15,2 3-17-15,-13-1 484 16</inkml:trace>
  <inkml:trace contextRef="#ctx0" brushRef="#br0" timeOffset="70440.4855">21750 11102 305 0,'-3'2'211'0,"-3"0"2"0,6 3-31 16,0-5-57-16,4 0-19 15,26-1-22-15,55-7-11 16,-15 6-20-16,11 0-8 15,8 3-12-15,1 4-6 16,-21 2-12-16,-13 0-2 16,-25 1-24-16,-9 0-43 0,-15-3-226 15</inkml:trace>
  <inkml:trace contextRef="#ctx0" brushRef="#br0" timeOffset="70662.7818">21746 11269 489 0,'11'-1'274'16,"10"-1"-60"-16,16-2-84 15,8 0-30-15,18-2-43 16,10 0-17-16,15 0-18 15,5-2-5-15,-11 0-24 16,-10 1-45-16,-25 0-208 0</inkml:trace>
  <inkml:trace contextRef="#ctx0" brushRef="#br0" timeOffset="70901.7807">22312 11049 696 0,'-6'-7'300'15,"-3"-3"-145"-15,9 4-39 16,6 7-29-16,7 7-8 0,14 6-29 16,4 6 0-16,12-1-12 15,2 1-12-15,-3 2-10 16,-4-4-3-16,-15 1-1 16,-6-4-1-16,-19-1 10 15,-9-2 3-15,-14 3 1 16,-4 1 1-16,-4-1-24 15,6 1-41-15,1-4-221 16</inkml:trace>
  <inkml:trace contextRef="#ctx0" brushRef="#br0" timeOffset="71240.806">21886 11062 816 0,'-1'-1'373'0,"-6"-3"-151"16,-10 9-128-16,-8 4-28 0,-15 8-25 15,-7 1-13-15,1 8-19 16,5 1-7-16,12-1 17 16,10-1 14-16,19-1 15 15,11-4 19-15,18 1 17 16,11 0 0-16,11-4-2 16,3 0-12-16,-5-3-34 15,0 0-7-15</inkml:trace>
  <inkml:trace contextRef="#ctx0" brushRef="#br0" timeOffset="72139.9062">1868 12584 791 0,'-8'1'361'0,"-5"-1"-160"15,11 1-71-15,24 1-44 16,16 0-25-16,26 3-27 16,11 0-7-16,10-2-18 15,-1-2-1-15,1 4 0 0,-4-5 5 16,-18 2-69-16,-5 1-71 15</inkml:trace>
  <inkml:trace contextRef="#ctx0" brushRef="#br0" timeOffset="72364.1691">1888 12744 773 0,'-2'0'330'0,"13"2"-176"16,16-2-14-16,21 0-56 16,12 0-7-16,16 0-21 15,1 0-7-15,7 0-11 16,1 4-3-16,-13-7-12 16,-7 1 3-16,-19-5-94 15,-12-3-112-15</inkml:trace>
  <inkml:trace contextRef="#ctx0" brushRef="#br0" timeOffset="72562.1639">2432 12566 656 0,'11'0'321'0,"18"1"-97"0,3 9-76 15,6 1-31-15,-4 4-3 16,-12 7 10-16,-4-2-8 15,-18 4-26-15,-1 1-18 16,-13 2-37-16,-4-1-6 16,-5-2-69-16,-5 0-82 15</inkml:trace>
  <inkml:trace contextRef="#ctx0" brushRef="#br0" timeOffset="72775.4067">1988 12565 601 0,'-19'1'360'0,"-19"8"-7"16,5 5-131-16,10 9-71 16,6 5-34-16,14 8-49 15,7 4-16-15,21 6-21 16,12-2-5-16,18-6-3 15,10-7 19-15,9-15-89 16</inkml:trace>
  <inkml:trace contextRef="#ctx0" brushRef="#br0" timeOffset="74818.7948">3402 12582 655 0,'4'-8'292'0,"7"-10"-133"16,6-3-24-16,-1-9-40 15,2-2-9-15,-6-12 0 16,-4-3 0-16,-2 3 11 16,-2 7 18-16,-2 15 3 15,-2 8-7-15,0 13-39 16,-8 4-34-16,6 17-40 15,2 10-12-15,4 23 6 16,5 4 7-16,3 3 2 16,3-3 3-16,-3-14-4 15,8-4-77-15,-2-16-292 16</inkml:trace>
  <inkml:trace contextRef="#ctx0" brushRef="#br0" timeOffset="75009.7774">3255 12759 909 0,'7'2'429'0,"12"2"-152"16,34-2-172-16,14 1-4 0,22 0-52 16,1 0-16-16,-5 3-21 15,-3-3-1-15,-3-4-76 16,-2-1-108-16</inkml:trace>
  <inkml:trace contextRef="#ctx0" brushRef="#br0" timeOffset="75474.0285">3468 13145 821 0,'-10'-8'389'0,"-9"-15"-155"0,11 2-78 15,14-7-82-15,10 1-20 16,14 5-1-16,1 1 1 15,7 14 5-15,5 11-10 16,-5 18-15-16,-2 4 7 16,-19 12 18-16,-13 1 8 0,-22 5-6 15,-7 2-11-15,-11 2-22 16,-2 1-10-16,-1-10-10 16,0-3-12-16,-3-20-47 15,1-14-26-15,10-14-15 16,6-9 4-16,23-7 33 15,10 3 20-15,16 5 21 16,12 5 14-16,1 14 27 16,-2 5 15-16,1 13 21 15,-6 6-2-15,-2 6-13 16,2 2-8-16,-5-3-23 16,-2-3-44-16</inkml:trace>
  <inkml:trace contextRef="#ctx0" brushRef="#br0" timeOffset="76615.8806">4393 12725 790 0,'-13'3'318'0,"-2"6"-204"16,21 1-23-16,42-4-24 16,21-1-7-16,46-5-5 15,19-3 4-15,32 0 2 16,21-2-1-16,5 3-9 16,0 1-18-16,-11-4-13 15,-22 1-11-15,-26-4-241 16</inkml:trace>
  <inkml:trace contextRef="#ctx0" brushRef="#br0" timeOffset="77335.615">4704 12317 349 0,'2'-4'280'0,"8"-3"10"16,2-5-37-16,2-2-24 15,6-3-58-15,-1-3-24 16,-5-3-31-16,-4 0-6 16,-11 1-9-16,-4 6-10 15,-13 5-37-15,-6 2-21 16,-5 7-33-16,-4 2-4 16,3 7-12-16,3 3-4 0,8 5-8 15,8 3-4-15,11 5 6 16,11 2 4-16,13 1 11 15,2-5 3-15,10-5 5 16,2-5 3-16,-1-9 6 16,-2-2 2-16,-10-8 7 15,-8-3 1-15,-7-4 1 16,0-1 1-16,-9 1-2 16,-3-1-2-16,-5 6-12 15,-6 7-5-15,3 6-11 16,3 8-3-16,2 10 5 15,3 6 3-15,3 12 5 16,6 10 2-16,6 3 1 16,1 1 1-16,4-6 2 15,-4-9 0-15,0-13 4 16,-3-4-31-16,1-10-156 0</inkml:trace>
  <inkml:trace contextRef="#ctx0" brushRef="#br0" timeOffset="77659.8264">4935 11997 1083 0,'-2'-8'428'0,"2"-12"-285"15,7 4-40-15,11 4-47 16,7 5-16-16,3 10-22 16,-2 5-11-16,-10 10 3 15,-9 9 5-15,-16 4 5 16,-7 1 3-16,-7 3-5 16,-1-8-4-16,11-6-8 15,6-2-4-15,17-15-1 16,8-3-1-16,16-3 2 15,9-6 1-15,5 0-3 16,3 8-29-16</inkml:trace>
  <inkml:trace contextRef="#ctx0" brushRef="#br0" timeOffset="78018.7414">5508 12042 1125 0,'-12'3'497'16,"-6"2"-258"-16,0 14-124 16,-12 0-40-16,2 13-46 15,0 8-6-15,6 5-18 16,5 6 0-16,19 3 0 16,12-1 2-16,17-3 4 15,6-10 0-15,7-16 2 16,1-5-2-16,-5-14-38 15,3-4-59-15</inkml:trace>
  <inkml:trace contextRef="#ctx0" brushRef="#br0" timeOffset="78248.3877">5624 12077 891 0,'3'4'410'0,"2"-1"-162"15,7 16-145-15,1 0-3 16,0 10-36-16,-2 5-15 0,-6 4-13 16,-1 9-7-16,-4-1-11 15,-1-2-5-15,1-7-5 16,1-11-1-16,11-7-2 16,8-4-1-16,8-12-11 15,6 1-37-15,1-9-204 16</inkml:trace>
  <inkml:trace contextRef="#ctx0" brushRef="#br0" timeOffset="78424.2231">5553 12216 1027 0,'11'1'396'0,"23"5"-294"15,5-1-37-15,14 4-38 16,1 1-13-16,-5-2-52 0,-4 1-156 16</inkml:trace>
  <inkml:trace contextRef="#ctx0" brushRef="#br0" timeOffset="78595.8146">5917 12066 937 0,'3'0'465'0,"5"0"-171"15,6 16-131-15,-6 5-48 16,11 19-58-16,-3 12 7 0,-5 9 0 16,-7 6 2-16,-17-2 1 15,-3-7-24-15,-7-13-22 16,5-8-16-16,9-15 250 16</inkml:trace>
  <inkml:trace contextRef="#ctx0" brushRef="#br0" timeOffset="79365.2007">5423 13101 826 0,'-9'-9'409'16,"-10"-11"-124"-16,-9 0-59 15,-11-1-75-15,-4 4-34 16,-10 10-66-16,0 8-31 16,3 16-34-16,7 10-17 15,12 12-6-15,10 8 5 16,18 8 10-16,10 9 9 0,23-2 9 15,8-3 1-15,20-10 4 16,4-15 4-16,4-17 8 16,2-5 12-16,-13-16 16 15,-10-2 35-15,-15-3 72 16,-15-3 13-16,-11 0-1 16,-4 5-37-16,-9 3-76 15,-2-5-96-15</inkml:trace>
  <inkml:trace contextRef="#ctx0" brushRef="#br0" timeOffset="81868.0114">6449 12690 850 0,'9'0'334'0,"19"-2"-212"16,8 2-30-16,18-2-41 16,7 2-8-16,2 0-18 15,-2 4-46-15,-21 0-269 16</inkml:trace>
  <inkml:trace contextRef="#ctx0" brushRef="#br0" timeOffset="82056.9977">6503 12780 605 0,'17'-2'392'0,"8"0"17"0,22 2-215 15,8 0-33-15,2 6-61 16,1 3-29-16,-14 1-19 16,-3 2-61-16</inkml:trace>
  <inkml:trace contextRef="#ctx0" brushRef="#br0" timeOffset="83263.1866">7631 12501 611 0,'8'-20'320'16,"5"-15"-91"-16,1 2-67 15,0-3-6-15,-5 10 0 16,-3 3 1-16,-4 10-20 16,-1 5-26-16,-2 4-44 0,-4 2-24 15,2 7-30-15,2-5-5 16,0 3-9-16,-2 27-2 16,3 59 1-16,8-29 0 15,6 2 0-15,6 0 3 16,0-16-80-16,4-1-98 15</inkml:trace>
  <inkml:trace contextRef="#ctx0" brushRef="#br0" timeOffset="83476.6557">7424 12792 949 0,'15'3'440'16,"16"1"-189"-16,21 2-140 15,12 0-19-15,26-2-53 16,-2 0-16-16,-1-2-15 16,-8-2-68-16,-16-1-326 15</inkml:trace>
  <inkml:trace contextRef="#ctx0" brushRef="#br0" timeOffset="83817.5974">7720 12988 769 0,'2'0'428'0,"-2"-3"-49"0,-6 13-205 16,-7 2-30-16,-13 8-43 16,0 10-21-16,2 2-41 15,4-1-20-15,19-4-19 16,7-4 0-16,21-5 2 15,12-2 0-15,11-7 5 16,-3-2 0-16,-5-6-39 16,-4-2-40-16,-13-7-174 15,2-3-290-15</inkml:trace>
  <inkml:trace contextRef="#ctx0" brushRef="#br0" timeOffset="84004.8757">7904 13014 785 0,'-5'5'418'15,"-6"6"-100"-15,7 12-149 16,0 8-34-16,4 7-51 0,4 8-20 16,-4 8-6-16,8 4-2 15,-7 0-1-15,-1-4-8 16,7-10-12-16,-8-12-8 16,2-15-11-16,9 0-5 15,-10-15-7-15,5-2-39 16,-1-9-162-16</inkml:trace>
  <inkml:trace contextRef="#ctx0" brushRef="#br0" timeOffset="84343.1518">8341 12792 1332 0,'0'3'609'0,"0"-1"-282"15,0 1-166-15,0-3-57 16,0 0-62-16,0 0-32 16</inkml:trace>
  <inkml:trace contextRef="#ctx0" brushRef="#br0" timeOffset="84944.8543">8673 12791 926 0,'3'1'429'16,"4"-1"-181"-16,27-1-104 15,16-1-30-15,25-5-47 16,13 2-27-16,10 2-23 16,-3-1-3-16,-18 4-18 15,-13 0-51-15,-30 3-325 16</inkml:trace>
  <inkml:trace contextRef="#ctx0" brushRef="#br0" timeOffset="85268.8461">8940 12605 796 0,'1'-31'436'16,"3"-18"-110"-16,-4-11-120 16,0 0-34-16,-1 16-42 15,0 9-15-15,-5 17-34 16,6 10-25-16,-3 10-47 16,1 12-15-16,4 23-15 15,4 13 7-15,8 12 9 16,2 2 5-16,4 0-120 15,1-8-211-15</inkml:trace>
  <inkml:trace contextRef="#ctx0" brushRef="#br0" timeOffset="85702.9567">8797 13176 1145 0,'-7'-11'496'0,"0"-9"-288"0,8-3-123 16,14-2-36-16,16 2-38 15,5 3 2-15,8 15 15 16,2 6 8-16,-4 18-10 15,-5 4 2-15,-20 8 28 16,-16 5 9-16,-23 3-2 16,-8 5-8-16,-12 0-31 15,5-3-9-15,5-10-56 16,1-10-26-16,11-19-41 16,2-7-11-16,10-12 40 15,8-2 17-15,9-2 32 16,3 4 13-16,14 8 31 15,6 7 17-15,5 13 29 16,4 6 3-16,-6 10-8 16,-7-1-5-16,-7-4-17 0,-3-4-6 15,-5-11-11-15,-3-7-54 16</inkml:trace>
  <inkml:trace contextRef="#ctx0" brushRef="#br0" timeOffset="86363.1104">9718 12753 1485 0,'17'0'58'0,"14"-1"8"16,29-4 47-16,41 1 4 16,23-4-11-16,39 3-9 15,13 2-9-15,8 3-33 16,-1 1-15-16,-21 0-22 16,-19-1-6-16,-40 1-31 15,-26 4-54-15</inkml:trace>
  <inkml:trace contextRef="#ctx0" brushRef="#br0" timeOffset="86932.1932">10345 12019 729 0,'-10'-10'400'16,"-5"-5"-96"-16,-3 12-117 15,-5 3-44-15,-1 17-81 16,-4 11-41-16,0 12-25 0,8 11-3 15,17 12 0-15,11 5 4 16,24 3 2-16,7-9 0 16,14-18 2-16,5-13 3 15,5-30 6-15,5-9-4 16,-1-24 56-16,-7-12 26 16,-17-9 43-16,-12-2 28 15,-29-2-29-15,-5 3-19 16,-24 7-34-16,-10 3-21 0,-5 10-31 15,-7 6-12-15,3 13-18 16,3 7-50-16,7 6-138 16,6 9-127-16</inkml:trace>
  <inkml:trace contextRef="#ctx0" brushRef="#br0" timeOffset="87158.3592">10350 12174 1027 0,'2'0'533'16,"5"5"-116"-16,8 11-240 16,7 9-45-16,11 16-48 15,2 3-20-15,11 4-28 0,0-1-11 16,-1-11-9-16,-4-5 18 15,-17-12-118-15,-5-4 32 16</inkml:trace>
  <inkml:trace contextRef="#ctx0" brushRef="#br0" timeOffset="87596.2454">10998 12378 461 0,'-3'-4'308'0,"-3"-4"27"16,-3-3-78-16,-9 4-68 15,-2 3-35-15,-4 3-61 16,0 5-36-16,2 8-48 16,1 0-11-16,3 9-16 0,4 3 3 15,9 1 12-15,12 5 6 16,15-6 18-16,9-5 5 15,11-4 14-15,-3-9 9 16,-2-7 37-16,-7-7 20 16,-13-8 33-16,-9-4 2 15,-17-5-38-15,-8-1-30 16,-11 2-46-16,0 8-57 0,4 8 153 16</inkml:trace>
  <inkml:trace contextRef="#ctx0" brushRef="#br0" timeOffset="88593.0734">10701 13053 995 0,'-16'-7'472'0,"-22"-8"-211"16,-7 1-47-16,-9 9-100 15,1 8-51-15,4 14-53 16,8 11-18-16,10 10-13 16,10 9 2-16,21 11 7 15,14 0 3-15,25-2 3 16,11-9 1-16,15-15 24 15,1-9 15-15,-1-13 34 16,-8-7 20-16,-19-10 36 16,-4-4 4-16,-23-7 12 0,-3 0-12 15,-6 3-53-15,-8 0-18 16,1 6-65-16,-7 1-85 16</inkml:trace>
  <inkml:trace contextRef="#ctx0" brushRef="#br0" timeOffset="90480.3599">10814 11868 711 0,'-1'-4'388'15,"-5"-5"-103"-15,9 3-134 16,1-2-50-16,10-2-51 16,9-1-13-16,11 6-9 15,0 3 0-15,1 14-11 16,-6 6-6-16,-21 10 24 0,-8 6 11 16,-21 1 12-16,-7 2 3 15,-3-3-24-15,7-7-14 16,11-9-15-16,10-5-4 15,8-9-2-15,2-3 2 16,11-1 18-16,0 0 10 16,6 0 14-16,6 1 1 15,-1-4-4-15,2-2-8 16,-4 2-10-16,-4 0-2 0,-7 3-9 16,-6 3-73-16</inkml:trace>
  <inkml:trace contextRef="#ctx0" brushRef="#br0" timeOffset="109986.9883">12110 12740 366 0,'16'2'202'0,"21"-2"-26"16,10 0-40-16,19-4-54 15,4-2-18-15,18-1-41 16,5 0-4-16,-10 4-7 16,-8 1-17-16,-25-1-116 15,-14 0-148-15</inkml:trace>
  <inkml:trace contextRef="#ctx0" brushRef="#br0" timeOffset="110215.3079">12237 12818 803 0,'8'2'318'0,"14"0"-205"15,10 2-17-15,21-4-21 16,6 0-24-16,15 0-34 16,2 0-5-16,-8 1-5 15,-5 0 0-15,-14-1-138 16,-6-1-143-16</inkml:trace>
  <inkml:trace contextRef="#ctx0" brushRef="#br0" timeOffset="110473.0532">12654 12656 821 0,'4'0'364'0,"4"-1"-158"0,8 3-65 16,13 4-44-16,0 1-12 15,12 5-25-15,-3-1-13 16,-6 4-9-16,-2 1-6 16,-14 0-6-16,-6-1-1 15,-10-2-3-15,-4 2-3 16,-10 2-6-16,-3 2-41 16,-6 4-177-16</inkml:trace>
  <inkml:trace contextRef="#ctx0" brushRef="#br0" timeOffset="110707.2324">12343 12721 618 0,'-19'0'332'0,"-15"0"-77"15,-1 6-32-15,1 10-53 16,0 2-41-16,11 13-52 16,7 4-15-16,21 6-32 15,18 3-10-15,18-9-26 16,16-4-469-16</inkml:trace>
  <inkml:trace contextRef="#ctx0" brushRef="#br1" timeOffset="119390.0321">3082 13457 895 0,'6'-3'305'16,"10"-14"-273"-16,9-10-24 0,24-29 21 15,15-22 21-15,40-29 45 16,11-23 18-16,40-27 27 16,11-3-13-16,2-5-45 15,-1 16-23-15,-35 40-35 16,-25 20-24-16,-34 49-108 15</inkml:trace>
  <inkml:trace contextRef="#ctx0" brushRef="#br1" timeOffset="120165.9603">8477 13434 893 0,'28'-37'328'16,"26"-28"-227"-16,47-34-80 15,20-24 23-15,53-29 43 16,12-3 15-16,16-15-22 15,3 8-18-15,-34 28-33 16,-22 16-4-16,-57 48-163 16</inkml:trace>
  <inkml:trace contextRef="#ctx0" brushRef="#br1" timeOffset="121218.8029">4910 13634 572 0,'0'0'330'16,"-7"-5"-78"-16,21-6-83 16,5-11-10-16,25-15-42 15,17-22 4-15,40-31-22 16,24-10-14-16,27-18-31 0,16 3-6 16</inkml:trace>
  <inkml:trace contextRef="#ctx0" brushRef="#br1" timeOffset="121727.7798">10390 13552 979 0,'-3'1'369'0,"-6"-1"-267"16,7 5-33-16,10-6 8 15,12-10 6-15,35-20-3 16,30-24 4-16,64-46-31 16,43-17-21-16,55-44-7 15</inkml:trace>
  <inkml:trace contextRef="#ctx0" brushRef="#br0" timeOffset="125287.4625">13664 12710 285 0,'7'-9'214'16,"7"-12"59"-16,-1-1-10 15,-5 2-13-15,-7-2-11 16,-12-1-42-16,-5 4-30 15,-9 2-65-15,-5 2-28 0,-3 10-50 16,-3 7-17-16,3 8-24 16,7 8-7-16,12 11-5 15,5 0 0-15,15 3 8 16,6 2 5-16,15-11 6 16,4-6 4-16,4-12 5 15,-1-8 1-15,-5-7 6 16,-5-5 2-16,-9-5 3 15,-4 1 1-15,-8-2 0 16,-1 3-1-16,-3 4-3 16,1 7-4-16,-1 7-17 15,-1 5-5-15,2 13-6 16,0 6 1-16,7 14 9 16,-2 8 2-16,3 9 4 15,-3 0 3-15,-3 0 6 16,4-4 4-16,-2-13 3 0,-3-8 1 15,2-10 3-15,0-8-23 16,-2-6-147-16</inkml:trace>
  <inkml:trace contextRef="#ctx0" brushRef="#br0" timeOffset="125641.1963">13800 12323 889 0,'5'-9'408'0,"6"-10"-185"16,3 4-41-16,5 8-74 15,0 6-30-15,-3 7-43 16,-6 8-6-16,-13 14-1 16,-8 7-2-16,-13 15 0 15,-1-3-5-15,8-5-14 16,7-12-4-16,17-17-3 16,10-4 0-16,9-12 2 15,14 0 1-15,6-4 1 16,2 2 23-16,-3 5-128 0,-9 7-191 15</inkml:trace>
  <inkml:trace contextRef="#ctx0" brushRef="#br0" timeOffset="126016.0615">14357 12321 886 0,'-7'0'419'0,"-13"7"-152"16,-3 9-80-16,-5 16-87 16,-4 7-19-16,6 12-46 15,5 4-15-15,7 4-15 16,14 0-10-16,11-7-4 16,6-6 3-16,20-12 6 15,4-6 6-15,15-11 5 0,1-6 18 16,-2-12-87-1,-8-7-101-15</inkml:trace>
  <inkml:trace contextRef="#ctx0" brushRef="#br0" timeOffset="126283.7767">14586 12368 943 0,'4'-2'463'0,"-1"1"-149"16,1 3-126-16,-4-2-68 16,1 18-21-16,4 53-22 15,-8-24-12-15,-4 4-34 16,2-2-14-16,11-5-14 16,4-6-2-16,10-11 1 15,5-7 3-15,4-12 5 16,0-3 2-16,3-6-20 15,-5-4-36-15,-7-7-128 16,-4-3-189-16</inkml:trace>
  <inkml:trace contextRef="#ctx0" brushRef="#br0" timeOffset="126450.9259">14521 12564 1273 0,'17'-2'466'16,"22"2"-393"-16,5 0-14 15,-2-1-5-15,1 2-78 16</inkml:trace>
  <inkml:trace contextRef="#ctx0" brushRef="#br0" timeOffset="126688.1514">14872 12344 976 0,'4'-1'455'0,"2"1"-192"15,4 11-78-15,7 24-87 16,5 9-30-16,6 14-31 16,-6 6-14-16,-11-1-2 15,-12-1 3-15,-19-2 0 16,-4-4 3-16,-3-16-3 15,1-7-2-15,11-12 5 16,3-12 0-16,4-9-2 16,4-1-17-16,2-9-73 0,2 0-58 15</inkml:trace>
  <inkml:trace contextRef="#ctx0" brushRef="#br0" timeOffset="127729.2042">15402 12673 518 0,'-3'0'338'0,"6"0"32"16,6-1-162-16,21 0-103 15,12 0-24-15,11-1-46 16,5 2-15-16,-5 1 1 16,-7 3-39-16,-11 0-226 15</inkml:trace>
  <inkml:trace contextRef="#ctx0" brushRef="#br0" timeOffset="127933.9958">15463 12790 910 0,'9'5'421'16,"17"1"-161"-16,11 1-28 0,8-5-76 15,2 0-25-15,-2-1-61 16,-2-1-26-16,-6 2-71 16,-6-1 35-16</inkml:trace>
  <inkml:trace contextRef="#ctx0" brushRef="#br0" timeOffset="128471.1359">16429 12594 404 0,'4'-9'218'0,"10"-15"-16"16,2-6-23-16,-1-11 8 16,3-5 4-16,-7-8-32 15,-1 2-14-15,-3 9-21 16,-4 11-10-16,-3 17 6 15,-3 8-21-15,0 13-58 16,2 10-25-16,1 22-44 16,2 14 3-16,2 18 13 15,5 3 3-15,5-3 7 16,-4-5 3-16,7-17-71 16,-3-6-74-16</inkml:trace>
  <inkml:trace contextRef="#ctx0" brushRef="#br0" timeOffset="128740.0316">16248 12768 1014 0,'11'1'417'0,"18"-1"-235"16,18 0-45-16,25-1-21 15,6-1-29-15,6 1-47 16,-4 1-11-16,-13 1-1 16,-7 2-40-16,-10 1-91 15,-5-4-71-15</inkml:trace>
  <inkml:trace contextRef="#ctx0" brushRef="#br0" timeOffset="129074.5152">16502 12991 898 0,'2'1'396'0,"6"7"-178"16,-8 6-39-16,-13 2-30 15,-3 6-33-15,-8 0-61 16,6 3-24-16,17-3-31 15,6-1-4-15,19-4 0 16,5-6 3-16,10-1 4 16,0-8-5-16,-3-3-93 15,-1-5-82-15</inkml:trace>
  <inkml:trace contextRef="#ctx0" brushRef="#br0" timeOffset="129253.1974">16660 12984 883 0,'-1'11'439'16,"1"6"-145"-16,-2 10-122 15,8 8-17-15,-2 6-34 16,0 6-20-16,-2 1-29 0,-2-2-11 16,0-8-31-16,1-5-6 15,2-12-61-15,1-8-136 16</inkml:trace>
  <inkml:trace contextRef="#ctx0" brushRef="#br0" timeOffset="129822.8336">17524 12386 922 0,'-13'-5'404'16,"-16"-6"-213"-16,-5 7-49 15,-5 13-66-15,-3 13-28 16,3 17-34-16,3 8-12 16,13 12-15-16,9 1-2 0,20 5 0 15,10-7 6-15,22-5 11 16,14-9 8-16,17-20 13 16,4-9-1-16,2-26 5 15,0-11 4-15,-18-23 14 16,0-5 21-16,-28-8 20 15,-19-2 5-15,-21 1-5 16,-16-1-23-16,-14 8-34 16,-4 4-19-16,-1 19-15 15,3 10-47-15,12 21-161 16</inkml:trace>
  <inkml:trace contextRef="#ctx0" brushRef="#br0" timeOffset="130060.901">17540 12611 1365 0,'0'5'532'15,"10"10"-360"-15,1 6-55 16,11 13-43-16,3 9-19 15,6 6-32-15,0 3-7 16,3-4-2-16,-3-5 3 0,-7-10-110 16,-1-9 236-16</inkml:trace>
  <inkml:trace contextRef="#ctx0" brushRef="#br0" timeOffset="130431.5397">18100 12882 725 0,'-8'-6'398'0,"-8"1"-85"0,0-2-68 16,2 7-110-16,-3 5-40 15,2 8-50-15,0 8-23 16,5 8-12-16,5 0 6 16,8 1 7-16,7-3 6 15,9-11 29-15,5-3 11 16,5-8 15-16,1-5 4 0,-3-6-17 15,-3-7-10-15,-9-6-16 16,-4-6-4-16,-6-5-102 16,-3 0-76-16</inkml:trace>
  <inkml:trace contextRef="#ctx0" brushRef="#br0" timeOffset="130925.1534">18028 12314 494 0,'-8'-7'309'16,"0"-6"-24"-16,6-2-90 15,5 4-74-15,11 3-18 16,9 1-9-16,0 2-2 0,9 5-23 15,0 2-16-15,-1 9-27 16,-9-1-6-16,-18 11 3 16,-9 5 1-16,-20 7 0 15,-3 5 0-15,2-4-12 16,3-7-1-16,13-10-9 16,9-3 1-16,5-8 36 15,8-1 21-15,11-1 32 16,6-4 5-16,10 6-27 15,1-2-20-15,-5 3-23 16,-1 0-4-16,-12-5-7 16,-2 2-57-16</inkml:trace>
  <inkml:trace contextRef="#ctx0" brushRef="#br0" timeOffset="140717.6696">19050 12738 565 0,'13'-3'338'0,"26"-3"-19"0,15-2-42 15,25-1-91-15,11 2-47 16,7 1-77-16,2 1-31 16,-9 3-19-16,-9-2-1 15,-11 3-21-15,-16 1-48 16,-18 1-172-16,-12 3-195 16</inkml:trace>
  <inkml:trace contextRef="#ctx0" brushRef="#br0" timeOffset="140957.8801">19254 12819 520 0,'-1'0'255'0,"5"0"-60"16,10 0-78-16,22-1-32 15,16 1 2-15,14-3 2 16,12 1-16-16,7-1-28 16,1-2-3-16,2-1-20 15,-9 3-4-15,-20-3-55 16,-16-2-65-16</inkml:trace>
  <inkml:trace contextRef="#ctx0" brushRef="#br0" timeOffset="141183.0162">19769 12618 922 0,'9'0'398'0,"6"0"-197"16,23 0-99-16,4 1-15 0,12 11-32 15,1 3-17-15,-18 4-24 16,-7 3-3-16,-29-3 24 15,-10-1 4-15,-16 3 2 16,-11 2 2-16,-11 0-104 16,1 1-93-16</inkml:trace>
  <inkml:trace contextRef="#ctx0" brushRef="#br0" timeOffset="141442.075">19197 12640 629 0,'-24'5'389'0,"-20"4"12"16,2 8-237-16,11 6-19 15,24 12-42-15,5-4-7 16,31 4-7-16,13-3-10 16,21-10-14-16,17 2 11 15,-1-10-450-15</inkml:trace>
  <inkml:trace contextRef="#ctx0" brushRef="#br0" timeOffset="142328.967">1727 14409 722 0,'-4'-3'355'0,"-1"1"-131"16,10-2-48-16,26 0-30 15,15 0-36-15,34 0-34 16,8 4-22-16,9 2-34 16,0 0-7-16,-6 3 2 0,-4-4-16 15,-15-4-142-15,-8-3-222 16</inkml:trace>
  <inkml:trace contextRef="#ctx0" brushRef="#br0" timeOffset="142566.7821">1837 14492 771 0,'-4'0'352'0,"4"0"-146"15,13 0-49-15,24 1-45 16,10 2-7-16,17 2-14 15,9-1-14-15,4 1-22 16,-1-4-12-16,1-4-16 16,-7-4-19-16,-9-5-126 15,-11 0-221-15</inkml:trace>
  <inkml:trace contextRef="#ctx0" brushRef="#br0" timeOffset="142749.0042">2389 14357 641 0,'15'0'314'0,"16"0"-90"0,5 1-68 15,0 8-25-15,-4 3-8 16,-11 9-22-16,-10 4-8 16,-13 4-31-16,-5 0-15 15,-10-1-28-15,-5 0-56 16</inkml:trace>
  <inkml:trace contextRef="#ctx0" brushRef="#br0" timeOffset="142976.2833">1828 14388 801 0,'-17'12'355'0,"-14"21"-157"16,6 5-32-16,15 3-37 15,10 3-19-15,17-6-40 16,16-4-18-16,22-9-24 16,9-4 9-16</inkml:trace>
  <inkml:trace contextRef="#ctx0" brushRef="#br0" timeOffset="143775.7461">3537 13845 685 0,'-19'11'343'0,"-35"29"-105"15,-8 16-60-15,-4 41-63 16,7 23-23-16,27 38-38 16,14 11-15-16,25 2-22 15,21-9-6-15,31-38 1 16,13-24 3-16,20-38 6 15,6-23 5-15,-4-25-54 16</inkml:trace>
  <inkml:trace contextRef="#ctx0" brushRef="#br0" timeOffset="145197.9284">4019 14206 626 0,'-12'7'307'16,"-20"9"-101"-16,-6 3-57 15,-8 12-59-15,5 11-19 16,12 14-28-16,12 7-28 16,20 7-13-16,12-4-1 0,22-11 8 15,9-5 6-15,18-22 9 16,8-10 3-16,10-26 23 16,3-11 28-16,-5-19 35 15,-8-7 7-15,-27-14-14 16,-16-5-2-16,-32-5 2 15,-23-2 9-15,-23 21-10 16,-11 8-30-16,-8 21-44 16,3 8-24-16,16 9-40 15,5 4-63-15,20 8-170 16</inkml:trace>
  <inkml:trace contextRef="#ctx0" brushRef="#br0" timeOffset="145394.0628">4109 14516 841 0,'-2'1'487'0,"2"1"12"16,8 6-375-16,17 14-43 15,9 14-48-15,8 8-14 16,8 16-5-16,-7-13-12 15,0-3-59-15</inkml:trace>
  <inkml:trace contextRef="#ctx0" brushRef="#br0" timeOffset="145765.8758">4601 14689 660 0,'-5'-6'413'16,"-5"-7"-51"-16,-5 6-122 15,-2 2-39-15,0 2-74 16,-4 8-30-16,5 6-61 0,-1 6-23 16,4 11-31-16,8 1-9 15,7 8 3-15,10-5 5 16,15-9 13-16,4-5 5 16,10-21 17-16,-3-7 17 15,-10-10 50-15,-8-1 13 16,-20-4 1-16,-5 1-12 0,-15 3-89 15</inkml:trace>
  <inkml:trace contextRef="#ctx0" brushRef="#br0" timeOffset="146451.0968">4998 14554 594 0,'-2'9'298'16,"1"4"-91"-16,10 5-71 15,7-1-18-15,16-2-23 16,4-2-15-16,7-11-21 15,-1-3-4-15,-7-9-11 16,-5-6-3-16,-13-3 0 16,-4-1 1-16,-17-5-5 15,-10 3-6-15,-13 2-9 16,-10 2-6-16,-7 13-6 16,-1 6-5-16,1 11-7 0,9 10-5 15,9 11-11-15,7 2 3 16,13 7 14-16,6-1 6 15,9 1 25-15,13-4 6 16,17-7 3-16,7-4-2 16,13-12-7-16,-2-6-3 15,-2-10-27-15,-2-11-44 16</inkml:trace>
  <inkml:trace contextRef="#ctx0" brushRef="#br0" timeOffset="146737.1405">5222 14223 806 0,'0'0'422'0,"10"2"-52"15,8-1-155-15,25 1-79 16,11-1-27-16,9 1-62 16,0 4-17-16,-11-2-73 0,-6 1-59 15</inkml:trace>
  <inkml:trace contextRef="#ctx0" brushRef="#br0" timeOffset="147097.1908">5810 13943 1180 0,'2'0'524'0,"8"9"-288"15,-9-2-70-15,-2 9-107 16,-2 5-25-16,-8 3-13 15,10 16-7-15,1 5-4 16,0 3-4-16,7-3-1 16,2-5 1-16,9-8 0 15,-1-6-1-15,6-15 4 16,-2-11-25-16,3-3-98 0,-2-8-105 16</inkml:trace>
  <inkml:trace contextRef="#ctx0" brushRef="#br0" timeOffset="147305.8616">5691 14093 1177 0,'1'1'507'0,"7"-1"-252"16,9 0-77-16,19 0-66 15,9 0-18-15,10 0-38 16,-3 0-21-16,-7 0-26 16,-8-5-94-16</inkml:trace>
  <inkml:trace contextRef="#ctx0" brushRef="#br0" timeOffset="148158.1751">6335 13920 420 0,'0'-1'242'0,"0"-7"-34"16,3 2-79-16,0-1-74 16,3 0-18-16,1 7 26 15,-1 1 22-15,-6 13 57 16,-9 8 25-16,-11 18-3 16,-13 11-7-16,-13 18-42 15,-2 7-25-15,-2 4-43 16,7 3-17-16,15-19-14 15,8-13 9-15,18-23-87 0,5-16-83 16</inkml:trace>
  <inkml:trace contextRef="#ctx0" brushRef="#br0" timeOffset="148493.0467">6414 14180 692 0,'2'-1'375'0,"15"-1"-52"15,3-2-144-15,16-3-74 16,6 5-31-16,1-2-44 16,3 4-10-16,-12 2-10 15,-7 0-40-15,-11 3-275 16</inkml:trace>
  <inkml:trace contextRef="#ctx0" brushRef="#br0" timeOffset="148874.788">6567 14201 617 0,'0'-1'354'15,"0"-3"-70"-15,4 2-101 16,-4 1-37-16,0 0-58 15,0 0-25-15,0 1-28 16,0 0-7-16,0 0-7 16,-4 16 4-16,-10 39-1 15,6-23 1-15,4 2 3 16,1-2 3-16,9-5 12 16,7-5 8-16,13-16 3 0,8-2-2 15,6-12-10 1,0-5 7-16</inkml:trace>
  <inkml:trace contextRef="#ctx0" brushRef="#br0" timeOffset="149999.0133">6939 14010 461 0,'0'-5'272'0,"3"-3"-12"16,-1-1-21-16,5 2-47 15,2 7-21-15,2 9-41 16,8 13-23-16,17 32-35 15,5 15-9-15,10 42-26 16,-4 17-12-16,-26 10 0 16,-16 2-3-16,-29-13 2 0,-14-9 1 15,-11-23 1-15,1-13-1 16,10-30 0-16,4-18 5 16,16-20 4-16,4-10-7 15,8-18-73-15,11-6-70 16</inkml:trace>
  <inkml:trace contextRef="#ctx0" brushRef="#br0" timeOffset="150597.9523">7389 14047 871 0,'-1'-7'417'15,"1"-5"-162"-15,1 2-64 16,5-5-74-16,5 3-23 0,6 4-38 16,4 6-18-16,5 12-28 15,-3 5-8-15,-10 7-1 16,-8 3 5-16,-15 5 6 16,-9 7 3-16,-7 4-1 15,-1-1-2-15,9-9-3 16,6-7-3-16,11-11-6 15,5-5 0-15,3-7 6 16,9 0 15-16,7-1 29 16,6 0 9-16,11 4 11 15,-1 0-9-15,-5 1-18 16,-4-5-4-16,-10 0-61 16,-7-1-187-16</inkml:trace>
  <inkml:trace contextRef="#ctx0" brushRef="#br0" timeOffset="152316.8485">7940 14566 898 0,'0'4'398'0,"9"2"-183"15,10-4-42-15,23 1-53 16,14-5-38-16,22 1-55 16,8-1-16-16,-14-5-115 15,-5 7-97-15</inkml:trace>
  <inkml:trace contextRef="#ctx0" brushRef="#br0" timeOffset="152501.1563">8009 14700 1080 0,'6'1'467'0,"17"4"-241"16,13 0-41-16,25-1-55 16,9 1-41-16,-2-3-51 15,-4 0-22-15,-10 2 28 16</inkml:trace>
  <inkml:trace contextRef="#ctx0" brushRef="#br0" timeOffset="152987.1611">9066 14522 653 0,'4'-9'348'0,"4"-4"-92"0,10-14-104 15,9-7-17-15,8-13-24 16,1-2-1-16,-8-7 3 15,-5 5-5-15,-15 15-8 16,-2 5-10-16,-8 17-30 16,-5 12-14-16,-6 13-36 15,-3 11-15-15,3 20-15 16,8 9 1-16,9 17 6 16,11 6 6-16,10-6-40 15,3-3-69-15</inkml:trace>
  <inkml:trace contextRef="#ctx0" brushRef="#br0" timeOffset="153188.9438">8943 14744 1153 0,'16'-3'437'0,"23"0"-320"15,18 2-31 1,24 2-14-16,5 5-23 0,4 0-23 16,-2 0 4-16,-12-4-137 15</inkml:trace>
  <inkml:trace contextRef="#ctx0" brushRef="#br0" timeOffset="153470.9965">9233 14885 1271 0,'0'7'454'0,"-3"9"-375"0,-4 6 10 15,-8 8 8-15,3 4-14 16,6 3-32-16,4-3-24 16,13-8-19-16,9-5-3 15,11-12 1-15,5-3 13 16,0-5-73-16,-4-6-63 16</inkml:trace>
  <inkml:trace contextRef="#ctx0" brushRef="#br0" timeOffset="153639.3221">9399 14968 1010 0,'-3'9'439'0,"-1"9"-224"15,-4 5-46-15,6 9-52 16,2 4-14-16,3 8-24 16,0 7-19-16,-1 3-23 15,2 0-11-15,-2-3-10 16,5-1 16-16,2-13 425 15</inkml:trace>
  <inkml:trace contextRef="#ctx0" brushRef="#br0" timeOffset="154219.897">10216 14261 637 0,'-23'-10'406'15,"-13"-7"-16"-15,-9 13-204 16,-4 4-39-16,0 19-76 16,-3 10-26-16,10 22-38 15,10 10-11-15,22 13-16 16,14 1-1-16,27-5 18 16,13-4 7-16,28-20 29 15,11-6 15-15,9-24 8 0,-1-13 1 16,-13-21 2-16,-9-13 1 15,-22-17 7-15,-15-10 4 16,-26-12-7-16,-15 2-111 16,-22 3-7-16,-10 5-10 15,-3 20-14-15,0 2 94 16,3 16 0-16,4 4-66 16,11 14-482-16</inkml:trace>
  <inkml:trace contextRef="#ctx0" brushRef="#br0" timeOffset="154428.4928">10219 14479 948 0,'0'6'510'0,"10"11"-18"16,2 5-313-16,12 17-83 15,10 4-14-15,-4 5-41 16,6 5-8-16,-3 2-22 16,-4-6-88-16</inkml:trace>
  <inkml:trace contextRef="#ctx0" brushRef="#br0" timeOffset="154923.1674">10795 14768 704 0,'-11'-3'382'0,"-4"-2"-70"15,-7 1-86-15,-1 0-93 16,0 4-41-16,1 5-58 15,2 3-12-15,6 10-4 16,5 4 1-16,7 5 3 16,6 4-1-16,17-4 0 15,2-1 5-15,12-8 10 16,0-10 8-16,2-8 6 0,-3-7 11 16,-7-11 41-16,-6-4 16 15,-20-8 22-15,-5-1-9 16,-19 3-50-16,0 5-25 15,-7 9-110-15,-3 7-411 16</inkml:trace>
  <inkml:trace contextRef="#ctx0" brushRef="#br0" timeOffset="158276.862">11418 14426 497 0,'-4'2'302'0,"-2"3"-32"0,8 1-45 16,22-4-77-16,13-2-26 16,35 0-41-16,9-4-25 15,7 1-30-15,6 1-12 16,-22 2-6-16,-5 1-44 15,-16 1-114-15,-15 3-130 0</inkml:trace>
  <inkml:trace contextRef="#ctx0" brushRef="#br0" timeOffset="158522.3278">11511 14558 747 0,'8'4'357'16,"10"-1"-131"-16,27-2-102 16,13 1 2-16,17-2-54 15,4 0-27-15,-6-3-17 16,-6 3-10-16,-12-2-92 0,-10-3-96 15</inkml:trace>
  <inkml:trace contextRef="#ctx0" brushRef="#br0" timeOffset="158718.0272">12039 14383 931 0,'19'14'368'0,"18"14"-247"16,-2 9-8-16,-16-4-25 15,-8-2-15-15,-15-1-16 16,-13-5-38-16,-17-1-208 16</inkml:trace>
  <inkml:trace contextRef="#ctx0" brushRef="#br0" timeOffset="158940.1925">11466 14477 936 0,'-11'8'405'0,"-6"11"-236"0,4 4-28 16,20 5-43-16,10-2-38 16,24-4-22-16,10-4 8 15</inkml:trace>
  <inkml:trace contextRef="#ctx0" brushRef="#br0" timeOffset="160217.8445">13119 14078 608 0,'-34'1'345'0,"-42"12"-32"16,0 5-159-16,15 21-98 0,10 10-19 15,32 15-24-15,14 13-8 16,28-1-2-16,15-1 0 16,26-16 6-16,16-13 3 15,15-24 6-15,2-13 5 16,-2-26 5-16,-13-15 15 15,-14-26 49-15,-11-12 22 16,-31-17 44-16,-13-1-3 16,-34 10-47-16,-13 12-26 0,-26 25-57 15,-7 11-19-15,1 20-25 16,5 9-68-16,13 11-311 16</inkml:trace>
  <inkml:trace contextRef="#ctx0" brushRef="#br0" timeOffset="160411.1353">13118 14327 1371 0,'8'3'515'0,"11"16"-395"16,6 7-37-16,11 19-37 15,2 8-18-15,6 4-4 16,0-6-48-16</inkml:trace>
  <inkml:trace contextRef="#ctx0" brushRef="#br0" timeOffset="160742.9232">13708 14595 824 0,'-7'-3'403'0,"-9"-3"-148"16,-6 4-51-16,2 6-95 15,1 8-35-15,3 6-51 16,10 5-11-16,8 5-6 16,9-4 4-16,13-4 16 15,2-6 12-15,7-10 9 16,-7-4 3-16,-6-5 0 16,-5-5-2-16,-13-3-47 15,-2-2 221-15</inkml:trace>
  <inkml:trace contextRef="#ctx0" brushRef="#br0" timeOffset="161267.3081">13799 13998 806 0,'-7'-9'397'0,"-3"-7"-149"16,6 1-67-16,10-3-97 15,8 5-19-15,11 1-15 16,3 5-2-16,5 11-1 0,2 5-11 15,-10 9-12-15,-6 5 2 16,-20 9 9-16,-14 2 1 16,-20 8-4-16,-2-4-3 15,5-6-13-15,6-8-3 16,16-12-11-16,9-4-2 16,12-7-4-16,9-1 0 15,13-6 9-15,3 2 2 16,7-1-1-16,1 0 6 0,-5 8-345 15</inkml:trace>
  <inkml:trace contextRef="#ctx0" brushRef="#br0" timeOffset="162204.2054">14381 14417 834 0,'-4'9'344'0,"0"10"-183"16,9 1-43-16,16 7-27 15,8-3-10-15,16-7-27 16,5-3-10-16,0-11-9 15,-3-4-1-15,-13-10 1 16,-6-5 3-16,-9-10 4 16,-10-4 0-16,-10-2-5 15,-9 2 2-15,-13 7-7 16,-3 7-5-16,-11 15-3 16,-3 9-11-16,-2 16-12 15,3 7-5-15,12 10-11 16,8 6-1-16,16-2 1 15,8 0 3-15,20-9 4 16,8-3 8-16,13-8 10 16,1-8 6-16,3-10 5 15,-4-7 4-15,-2-11-87 16,1-5-5-16</inkml:trace>
  <inkml:trace contextRef="#ctx0" brushRef="#br0" timeOffset="162626.6731">14710 14021 791 0,'0'2'364'0,"6"1"-131"15,7 4-37-15,17-4-34 16,10 3-23-16,14 0-58 0,5-5-23 16,-2 3-27-16,-5-2-5 15,-17-4-70-15,-11 1 125 16</inkml:trace>
  <inkml:trace contextRef="#ctx0" brushRef="#br0" timeOffset="163313.4498">15383 13877 936 0,'0'-11'398'0,"1"-16"-226"15,7 4-36-15,11 2-41 16,3 4-13-16,4 7-25 15,3 5-9-15,0 11-28 16,-8 8-15-16,-8 12-6 16,-7 6 1-16,-14 11 6 15,-3 1 2-15,-17 3 2 16,-4-4-1-16,0-6-7 16,5-7-1-16,15-14-5 15,5-4-3-15,11-8 4 16,7-3 25-16,9 0 51 15,4-1 12-15,6 1 16 16,2 2-19-16,-2-3-41 0,-5 3-8 16,-2-2-28-16,-6 2-83 15</inkml:trace>
  <inkml:trace contextRef="#ctx0" brushRef="#br0" timeOffset="164005.8382">15829 13761 528 0,'1'-5'374'16,"1"-4"4"-16,0 1-93 15,-3 2-30-15,1 5-82 16,0 1-48-16,-1 0-69 15,-1 0-24-15,-1 14-16 16,-10 42 1-16,10-14-6 16,2 1-5-16,5 5-3 15,5-3 0-15,5-12 2 16,4-5 1-16,1-16 3 16,3 0 1-16,1-10 5 15,0 2 2-15,0-4-45 16,0 0-62-16,-8-8-170 0</inkml:trace>
  <inkml:trace contextRef="#ctx0" brushRef="#br0" timeOffset="164243.2162">15729 13917 679 0,'0'0'417'0,"-7"0"-35"0,7 0-184 16,0 0-29-16,0-1-40 15,21 1-14-15,50 6-9 16,-22-6-15-16,1 0-39 16,-4-2-13-16,-9-1-20 15,-8-1-48-15</inkml:trace>
  <inkml:trace contextRef="#ctx0" brushRef="#br0" timeOffset="166042.8739">16432 13754 942 0,'-2'2'442'0,"-11"7"-180"15,-3 9-64-15,-12 18-91 16,-3 13-19-16,-6 17-37 16,-3 2-15-16,0 2-23 15,0-2-2-15,10-13 1 16,10-4 0-16,7-21 9 15,6-10-27-15,7-17-92 16,5-8-65-16</inkml:trace>
  <inkml:trace contextRef="#ctx0" brushRef="#br0" timeOffset="166337.9794">16433 14038 567 0,'-2'-1'369'0,"4"2"64"16,11 2-193-16,17-2-96 15,7 0-11-15,4-4-56 16,0 1-17-16,-3-1-32 16,-6 1-7-16,-2 2-10 15,-3-5-29-15,-8 0-106 16,-2 1-102-16</inkml:trace>
  <inkml:trace contextRef="#ctx0" brushRef="#br0" timeOffset="166676.1186">16622 14074 858 0,'-1'0'424'0,"0"1"-150"15,-1 4-107-15,1-5-37 16,-1 0-37-16,0 8-14 16,-2 15-37-16,-8 30-8 15,14-26-13-15,3-3 6 16,5-8 24-16,6-3 11 0,4-11 15 15,1-4-7-15,1-8-18 16,-2 1-16-16,-1-2 285 16</inkml:trace>
  <inkml:trace contextRef="#ctx0" brushRef="#br0" timeOffset="167993.5438">17237 14405 624 0,'3'2'397'16,"5"1"-11"-16,12-3-169 15,12 0-29-15,13-1-80 16,8 1-33-16,4 0-50 16,-9-2 3-16,-6 2-120 15,-12-7-130-15</inkml:trace>
  <inkml:trace contextRef="#ctx0" brushRef="#br0" timeOffset="168172.158">17276 14585 784 0,'5'0'429'16,"15"0"-47"-16,10 0-151 15,21-7-82-15,6 0-44 16,-2 2-65-16,-7-1-60 16</inkml:trace>
  <inkml:trace contextRef="#ctx0" brushRef="#br0" timeOffset="168617.1654">18311 14154 848 0,'3'-28'445'0,"1"-21"-115"16,2-7-104-16,-1 3-24 15,-1 5-54-15,0 6-46 16,-4 20-30-16,3 13-36 0,-3 23-35 16,5 15-6-16,-1 24-16 15,6 11 16-15,5 9 5 16,1-2 2-16,4-6 2 16,0-7 2-16,-7-8-64 15,-2-7-67-15</inkml:trace>
  <inkml:trace contextRef="#ctx0" brushRef="#br0" timeOffset="168815.7556">18082 14515 1096 0,'8'-3'439'0,"21"-2"-254"15,11 1-39-15,34 2-16 0,12 2-21 16,10 2-55-16,-1-2-16 16,-8-2-48-16,-13 1-69 15,-11 1-223-15</inkml:trace>
  <inkml:trace contextRef="#ctx0" brushRef="#br0" timeOffset="169105.024">18352 14644 1184 0,'1'0'448'0,"2"6"-301"16,2 0-57-16,-4 13 2 15,-1 3-1-15,0 4-29 16,0 5-12-16,8 1-24 16,8-4-11-16,8-8-2 15,5-5-1-15,1-13 2 16,-4-3-23-16,-2-10-95 16,-5-6-79-16,-1-6-347 15</inkml:trace>
  <inkml:trace contextRef="#ctx0" brushRef="#br0" timeOffset="169252.894">18604 14673 723 0,'-7'3'409'0,"-1"7"-78"16,1 7-108-16,-3 6-32 15,9 10-45-15,-2 7-17 16,0 10-44-16,3 4-20 16,-2-1-24-16,-2-3-11 15,4-13-10-15,-2-7 9 16,4-13-103-16</inkml:trace>
  <inkml:trace contextRef="#ctx0" brushRef="#br0" timeOffset="169819.1571">19458 13985 932 0,'-23'-10'443'0,"-27"-7"-162"16,-5 10-107-16,-1 22-97 15,4 11-25-15,7 18-48 16,7 8-10-16,17 16-13 16,11 7-2-16,22 15 7 15,12 2 3-15,20-15 10 16,10-9 5-16,21-31 14 16,7-17 7-16,1-25 14 15,-5-14 28-15,-20-31 19 16,-5-10 5-16,-26-21 4 15,-14-3-19-15,-26 1-22 16,-17 5-10-16,-17 20-23 16,2 11-19-16,-1 17-49 15,1 13-45-15,13 18-132 16</inkml:trace>
  <inkml:trace contextRef="#ctx0" brushRef="#br0" timeOffset="170057.1368">19435 14269 1142 0,'0'1'521'0,"3"5"-176"15,5 9-175-15,8 20-77 16,4 6-3-16,11 17-38 15,-4 0-12-15,1-8-21 16,0-7 7-16,-9-16-91 16,3-7-52-16</inkml:trace>
  <inkml:trace contextRef="#ctx0" brushRef="#br0" timeOffset="170460.0143">20023 14527 926 0,'-9'0'480'0,"-12"-2"-167"0,1 2-127 15,-5 5-45-15,-1 0-86 16,2 5-29-16,3 6-34 16,9 8-6-16,9 1-4 15,5 4 3-15,12-1 12 16,5-7 13-16,8-6 46 15,1-7 25-15,2-12 35 16,-5-6 4-16,-4-11-17 16,-3 3-17-16,-12-8-30 15,-4 3-13-15,-12 4-82 16,0-2-64-16</inkml:trace>
  <inkml:trace contextRef="#ctx0" brushRef="#br0" timeOffset="170877.8823">19822 13749 803 0,'-6'-5'446'0,"-5"-5"-72"16,6 0-135-16,9 2-118 15,11 2-38-15,6 6-41 16,3 2-7-16,2 10-10 15,-11 2-2-15,-11 5-5 16,-4 5 4-16,-19 4 3 16,-3 1 0-16,2 1-7 15,1-6-3-15,20-3 0 16,10-6 5-16,20-11 5 16,9 0-2-16,9-6-5 15,3 2-6-15,-7 0-70 16,-6 2 3-16</inkml:trace>
  <inkml:trace contextRef="#ctx0" brushRef="#br0" timeOffset="171642.1223">10717 14080 854 0,'-2'-5'398'0,"-1"-4"-178"15,3 2-51-15,11 3-60 16,5-2-20-16,3 1-22 15,4-2-6-15,1 8-27 16,-3 5-2-16,-6 3 8 16,-9 6 10-16,-19 6 14 15,-2 5-7-15,-4 7-19 16,7 2-11-16,9-10-14 16,5-5 3-16,13-15 14 15,8-5 1-15,16-5 1 16,6-1-7-16,6 1-5 0,-3 5 63 15</inkml:trace>
  <inkml:trace contextRef="#ctx0" brushRef="#br1" timeOffset="175389.1784">12782 14997 232 0,'8'-11'151'0,"21"-14"20"15,14-14-19-15,43-31-9 16,24-13-15-16,45-38-26 0,31-22-10 16,35-26-17-16,20-18-6 15,18 3-18-15,-15 18-8 16,-53 39-9-16,-39 32 21 15</inkml:trace>
  <inkml:trace contextRef="#ctx0" brushRef="#br1" timeOffset="176132.2053">18918 15119 679 0,'-1'-4'287'0,"6"-13"-154"15,20-8-85-15,21-39-33 16,22-20 14-16,46-36 46 16,16-22 29-16,57-23 21 15,23-3 4-15,31-8-29 16,1 10-21-16,-36 35-11 16,-28 23-7-16,-71 46-7 15,-29 19-5-15,-42 26-44 16,-13 8-61-16</inkml:trace>
  <inkml:trace contextRef="#ctx0" brushRef="#br0" timeOffset="180113.7147">21037 14314 639 0,'27'-5'279'15,"22"-2"-108"-15,35 3-99 16,11-1 11-16,8 8-5 0,1 1-16 16,-19 4-21-16,-5 3-56 15,-25-3-241-15</inkml:trace>
  <inkml:trace contextRef="#ctx0" brushRef="#br0" timeOffset="180348.7317">21117 14459 839 0,'6'-5'349'0,"18"-1"-167"16,14 3-82-16,29 2-18 16,8 5 4-16,8 4-24 15,-1 0-15-15,-14 0-24 16,0 3-22-16,-14-5-100 16,-8-3-163-16</inkml:trace>
  <inkml:trace contextRef="#ctx0" brushRef="#br0" timeOffset="180531.2316">21665 14238 870 0,'14'10'397'0,"7"6"-198"16,7 13-61-16,0 1-5 15,-14 5-34-15,-9-1-10 16,-23 0-25-16,-8 0-13 15,-17-6-41-15,-5-4-65 16</inkml:trace>
  <inkml:trace contextRef="#ctx0" brushRef="#br0" timeOffset="180726.1582">20974 14308 1110 0,'-5'12'463'0,"-8"19"-257"15,13 8-48-15,10 3-38 16,11 5-35-16,21-4-46 16,3-8-29-16</inkml:trace>
  <inkml:trace contextRef="#ctx0" brushRef="#br0" timeOffset="181592.373">1790 16340 1172 0,'9'5'420'0,"22"5"-332"0,19 0-38 16,28-2 1-16,14-3-12 15,18-7-23-15,3 0 4 16,-4-4-88-16,-11-3-207 16</inkml:trace>
  <inkml:trace contextRef="#ctx0" brushRef="#br0" timeOffset="181805.7493">1875 16553 956 0,'13'-1'371'0,"25"0"-220"16,14-2-33-16,24 1 12 15,11-1-20-15,5-9-50 16,2 0-18-16,-12-5-43 16,-15 0-56-16,-24-3-253 15</inkml:trace>
  <inkml:trace contextRef="#ctx0" brushRef="#br0" timeOffset="181954.7963">2565 16310 817 0,'5'9'371'0,"3"14"-133"0,6 8-64 16,-7 4-38-16,-2 3-21 16,-5 1-50-16,-12-2-20 15,-6-2-55-15,3 4-86 16</inkml:trace>
  <inkml:trace contextRef="#ctx0" brushRef="#br0" timeOffset="182161.8412">1903 16329 865 0,'-19'20'423'15,"-14"5"-148"-15,13 19-129 16,9 6-28-16,14-3-51 15,13 4-23-15,15-9-10 16,8-3-39-16</inkml:trace>
  <inkml:trace contextRef="#ctx0" brushRef="#br0" timeOffset="183269.0172">3406 16469 441 0,'-2'5'249'0,"-2"5"-21"16,11 2-96-16,9 2-7 15,13-6-1-15,8 2-8 0,9-12-22 16,4-1-10-16,-1-7-18 16,-7-7 0-16,-17 4 16 15,-11-5 5-15,-20 2 6 16,-8 0-6-16,-15 3-31 15,-4 6-12-15,-7 10-18 16,-2 7-8-16,10 15-8 16,0 5-10-16,10 11-5 15,8 3 1-15,10 3 7 16,15 1 11-16,15-6 7 16,8-5-1-16,11-17-4 15,5-8-1-15,9-18-8 16,0-5-35-16,-2-15-118 15,-7-5-188-15</inkml:trace>
  <inkml:trace contextRef="#ctx0" brushRef="#br0" timeOffset="183495.788">3699 16109 684 0,'-4'0'421'0,"2"0"18"15,4 1-243-15,-2-1-65 16,28 4-17-16,58 3-23 16,-18-5-22-16,2 0-29 15,-5-1-84-15</inkml:trace>
  <inkml:trace contextRef="#ctx0" brushRef="#br0" timeOffset="184647.1831">4545 15746 506 0,'-2'-1'317'0,"-4"-7"20"0,1 0-99 15,9-3-84-15,3-6-36 16,13 0-68-16,8-1-19 16,9 4-18-16,1 5-5 15,-2 7-3-15,-7 4 6 16,-18 16 13-16,-10 6 9 15,-16 12 8-15,-8 6-3 0,-7 3-10 16,1-1-8-16,5-6-6 16,1-10-1-16,12-12-5 15,3-4-8-15,11-2-8 16,10-2 5-16,12 0 15 16,7-1 10-16,12-6 16 15,3 1-6-15,-2-2-9 16,-1 0 9-16,-17-1-105 15,-7-6-80-15</inkml:trace>
  <inkml:trace contextRef="#ctx0" brushRef="#br0" timeOffset="184964.7265">4945 15631 813 0,'0'-5'492'0,"2"-7"-100"16,1 10-144-16,-2 6-62 0,1 8-97 15,-1 8-21-15,2 11-18 16,-3 2-9-16,0 14-17 15,0 0-10-15,2-2-6 16,4-4 0-16,10-14-1 16,-2-9 0-16,10-9-1 15,-1-5-1-15,2-6-38 16,1-5-53-16,-9-8-161 16</inkml:trace>
  <inkml:trace contextRef="#ctx0" brushRef="#br0" timeOffset="185130.9687">4855 15791 831 0,'2'0'485'16,"5"0"6"-16,17 0-309 16,5 0-41-16,6 0-53 15,4 2-35-15,4 0-18 0,1 3-56 16,-1-1-308-16</inkml:trace>
  <inkml:trace contextRef="#ctx0" brushRef="#br0" timeOffset="185424.4078">4427 16190 1093 0,'13'-4'432'0,"18"1"-273"15,15-2-15-15,26 1-6 16,12 0-33-16,22 2-50 15,5 2-19-15,-11-1 2 16,-4 2-52-16,-21 2-139 16,-11-4-229-16</inkml:trace>
  <inkml:trace contextRef="#ctx0" brushRef="#br0" timeOffset="185695.9054">4678 16342 1065 0,'11'-2'468'16,"10"0"-238"-16,23-1-109 15,7 0 1-15,6 0-61 16,-4 2-22-16,-17 1-14 16,-7 1-36-16,-13 2-103 15,-6-3-69-15</inkml:trace>
  <inkml:trace contextRef="#ctx0" brushRef="#br0" timeOffset="185877.1806">4871 16370 594 0,'-3'8'324'0,"-2"11"-42"0,2 4-31 15,6 7-41-15,2-2-16 16,9 0-52-16,3-4-25 16,5-11-43-16,5-4-17 15,3-12-21-15,2-3-60 16</inkml:trace>
  <inkml:trace contextRef="#ctx0" brushRef="#br0" timeOffset="186914.1239">5501 16524 991 0,'9'0'454'15,"8"4"-184"-15,14-2-144 16,10 2-23-16,15 2-44 15,8-1-22-15,-1 1-39 16,-3 0-63-16</inkml:trace>
  <inkml:trace contextRef="#ctx0" brushRef="#br0" timeOffset="187110.2067">5595 16623 931 0,'0'4'436'16,"5"0"-119"-16,9 2-106 15,20 2-68-15,10-1-8 16,18 0-64-16,1 1-24 16,-9-5-50-16,-6 2-48 15</inkml:trace>
  <inkml:trace contextRef="#ctx0" brushRef="#br0" timeOffset="187769.0754">6572 16438 859 0,'2'-8'403'0,"4"-16"-180"15,3 0-56-15,3-13-78 16,0-2-25-16,2-2-16 16,-2-3 8-16,-4 12 6 15,-5 5 1-15,-3 16-2 16,-2 6-22-16,-3 16-28 16,1 14-11-16,2 16-12 15,4 11 4-15,6 13 4 0,3-2 3 16,3 2-4-16,-1-8-49 15,-1-8-346-15</inkml:trace>
  <inkml:trace contextRef="#ctx0" brushRef="#br0" timeOffset="187966.0093">6403 16736 1180 0,'15'0'470'16,"10"0"-292"-16,15 0-98 16,12-2 4-16,19 0-24 15,15 0-19-15,2 2-14 16,-5 2-20-16,-11 2-160 16</inkml:trace>
  <inkml:trace contextRef="#ctx0" brushRef="#br0" timeOffset="188277.9566">6622 16831 1160 0,'0'5'476'16,"-2"12"-297"-16,-3 7-8 15,-9 10-34-15,-3 3-31 16,5 0-43-16,1-6-22 0,14-5-28 16,8-6-6-16,13-13-1 15,9 3 1-15,7-12 1 16,3-2-8-16,-1-1-93 15,-4-5-63-15</inkml:trace>
  <inkml:trace contextRef="#ctx0" brushRef="#br0" timeOffset="188471.3626">6829 16905 1108 0,'0'8'481'0,"-1"9"-244"16,3 7-24-16,5 8-46 15,-4 3-21-15,3 6-38 16,-5 2-19-16,-1 0-24 16,1-1-16-16,-2-8-22 0,5-8-6 15,0-11-9-15,0-7-1 16,5-4-68-16,-9-4-14 16</inkml:trace>
  <inkml:trace contextRef="#ctx0" brushRef="#br0" timeOffset="190663.8108">7553 16510 644 0,'-4'3'371'0,"-3"-3"-70"0,14 2-108 16,13-1-27-16,26-3-49 15,20 2-25-15,24-4-40 16,10-2-18-16,4 6-20 15,-4-1 16-15,-7-3-90 16,-7 0-97-16</inkml:trace>
  <inkml:trace contextRef="#ctx0" brushRef="#br0" timeOffset="190910.002">7776 16570 977 0,'5'1'346'0,"16"3"-257"0,12 2-35 15,20-4 17-15,12-2 2 16,11-4-29-16,2 0-9 15,0 1-4-15,-4 0-42 16,-16-2-208-16</inkml:trace>
  <inkml:trace contextRef="#ctx0" brushRef="#br0" timeOffset="191100.1124">8317 16445 834 0,'8'6'351'0,"11"14"-205"15,-2 2-6-15,-11 2-44 16,-10 3-26-16,-6 1-30 16,-10-2-59-16</inkml:trace>
  <inkml:trace contextRef="#ctx0" brushRef="#br0" timeOffset="191311.9762">7675 16485 889 0,'-15'9'395'16,"-13"15"-193"-16,5 6-43 15,16 5-56-15,11 3-25 16,26-4-31-16,12-5-7 0,18-8-10 16,6-8-5-1</inkml:trace>
  <inkml:trace contextRef="#ctx0" brushRef="#br0" timeOffset="192175.7848">8924 16630 677 0,'10'0'303'0,"15"-4"-138"16,8-8-13-16,9-16-34 15,5-11-31-15,2-15-44 16,-5-7-10-16,-9-7-6 16,-9 2 0-16,-12-1-3 15,-5 5 1-15,-14 11-5 16,-5 10 2-16,-10 21 6 16,-4 12-5-16,-6 20-9 15,-2 11-13-15,3 22-21 16,2 10 1-16,14 16 11 0,8 14 5 15,13-5 8-15,13-2 1 16,13-19-4-16,9-14 2 16,6-21 5-16,-1-8 4 15,-8-17 8-15,-7-12 4 16,-10-10 5-16,-8-7 2 16,-8-7-5-16,-2 3-5 15,-4 3-10-15,1 9-3 16,1 19-19-16,-1 4-1 0,-2 15-2 15,4 5 1-15,-4 4 12 16,2-2 2-16,4-4 1 16,-1-4 0-16,6-13 4 15,1-2 0-15,5-14 1 16,1-6-2-16,5-5-3 16,0 1-1-16,0 6-6 15,2 4 3-15,-7 14 16 16,1 6 12-16,-9 13 19 15,-2 4 1-15,-5 7-14 16,-1 1-8-16,1-1-50 16,2 0-62-16</inkml:trace>
  <inkml:trace contextRef="#ctx0" brushRef="#br0" timeOffset="192655.079">9982 16430 833 0,'3'3'351'0,"7"4"-157"16,6 3-111-16,13-5-3 16,5 0-4-16,10-8-19 15,3-6-7-15,-10-5-13 16,-6-4-5-16,-16-4 0 15,-13-1 0-15,-4 1-9 16,-8 0-9-16,-21 7-14 16,-4 7-4-16,-12 11-8 15,-5 9 0-15,15 14-1 16,5 4-3-16,14 10-3 16,10-2 12-16,13 3 14 15,10-4 9-15,17-4 16 0,7 0-6 16,18-15-5-16,1-2-1 15,-1-16-2-15,-1-4-41 16</inkml:trace>
  <inkml:trace contextRef="#ctx0" brushRef="#br0" timeOffset="192882.0797">10118 15935 1106 0,'8'1'401'0,"20"4"-279"16,14 5-60-16,21 2 7 15,7-2-10-15,9-4-3 16,1-5-60-16</inkml:trace>
  <inkml:trace contextRef="#ctx0" brushRef="#br0" timeOffset="193438.4186">10827 15804 617 0,'-5'-12'336'0,"-5"-12"-68"15,6-2-110-15,9 0-63 16,7 1-4-16,11 5 8 16,4 5 5-16,6 11-20 15,-6 9-23-15,-11 16-28 16,-7 9 2-16,-19 15 4 0,-8 3-3 16,-11 6-5-16,-3-3-8 15,8-15-7-15,5-7-2 16,10-20-14-16,10-4-2 15,12-7-8-15,4-1 1 16,13 1 6-16,0 2 1 16,7 3 24-16,0 2-50 0,-3-1-156 15</inkml:trace>
  <inkml:trace contextRef="#ctx0" brushRef="#br0" timeOffset="193693.4102">11181 15550 1114 0,'-2'0'464'0,"-3"3"-258"16,-1 9-108-16,0 9-46 16,3 9-14-16,-2 12-7 15,5 2-5-15,5 9-11 16,3-1 0-16,12-7-8 15,0-4 0-15,7-14 4 16,1-6 3-16,-8-17 7 16,3-4 13-16,-3-14-77 0,-3-6-58 15</inkml:trace>
  <inkml:trace contextRef="#ctx0" brushRef="#br0" timeOffset="193842.1952">11084 15759 901 0,'2'2'405'0,"3"-1"-174"16,13-2-103-16,9 0-22 0,10-3-42 15,9 2-26-15,2 1-41 16,0 2-66-16</inkml:trace>
  <inkml:trace contextRef="#ctx0" brushRef="#br0" timeOffset="194094.8022">10757 16117 832 0,'0'-2'414'0,"4"-3"-91"16,9 4-187-16,17-4-43 0,13 3-6 16,19 0-12-16,13-2-14 15,9 7-28-15,0 1-9 16,-8 3-15-16,-2-3-55 16</inkml:trace>
  <inkml:trace contextRef="#ctx0" brushRef="#br0" timeOffset="194366.5274">10955 16210 580 0,'3'4'316'0,"11"-2"46"16,8 2-246-16,16-4-36 16,8 0-2-16,7 1-45 15,-2-1-8-15,-9 0-7 16,-13-4 4-16,-12 0-51 16,-6 1-43-16,-12-1-162 15,-5 3-140-15</inkml:trace>
  <inkml:trace contextRef="#ctx0" brushRef="#br0" timeOffset="194514.396">11105 16252 435 0,'-8'6'297'0,"-7"10"11"0,1 2-44 15,8 3-62-15,3 4-20 16,11-1-24-16,9 0-12 16,15-6-32-16,7-1-21 15,2-5-35-15,-5-9-14 16,-4-4-81-16,-3-11 490 0</inkml:trace>
  <inkml:trace contextRef="#ctx0" brushRef="#br0" timeOffset="194872.2492">11737 16374 1220 0,'10'0'442'16,"13"-3"-375"-16,10-1-13 16,16 1-19-16,-1 3-16 15,3 3-34-15,-6 3-64 16</inkml:trace>
  <inkml:trace contextRef="#ctx0" brushRef="#br0" timeOffset="195038.1068">11769 16538 1047 0,'4'1'459'0,"11"-1"-187"16,7-1-130-16,20 1-31 15,4 0-37-15,7 3-54 16,2 3 23-16</inkml:trace>
  <inkml:trace contextRef="#ctx0" brushRef="#br0" timeOffset="195725.8969">12487 16583 967 0,'6'-5'453'15,"3"-2"-211"-15,15-15-107 16,7-12-31-16,10-17-62 16,-1-12-16-16,-4-9-4 15,-5 1 1-15,-14 0 4 16,-8 2 2-16,-17 0-3 15,-5 1-4-15,-16 18-5 16,-5 18-3-16,-5 33-18 16,-5 19-8-16,3 27-16 15,6 11-5-15,16 17 14 0,12 3 6 16,19 9 13-16,13 0 3 16,21-12 1-16,2-6 1 15,4-29 6-15,-2-15 2 16,-11-25 12-16,-6-9 7 15,-9-19 5-15,-3-3 1 16,-9-8-10-16,-3-5-6 16,-3 10-10-16,-2 5-7 15,-1 17-21-15,0 12-6 0,-1 17-4 16,0 7 3-16,-1 9 17 16,-1-2 4-16,0-6 3 15,1-4 2-15,3-12 3 16,3-2 4-16,4-13 2 15,3-6 0-15,5-7-4 16,2-4-4-16,4 7-3 16,-2 3-1-16,-2 12 10 15,-2 7 3-15,-7 11 6 16,-1 3 1-16,-5 2 15 16,3 1-42-16</inkml:trace>
  <inkml:trace contextRef="#ctx0" brushRef="#br0" timeOffset="196144.0589">13579 15745 722 0,'-20'2'345'0,"-31"11"-125"16,-3 17-84-16,1 35-44 15,-1 14-10-15,20 29-15 16,7 10-7-16,25 13-24 16,9 3-16-16,28-11-13 15,11-11 0-15,19-34 5 16,9-13 3-16,-2-32-27 15,2-13-48-15</inkml:trace>
  <inkml:trace contextRef="#ctx0" brushRef="#br0" timeOffset="196427.7496">13823 16073 1039 0,'1'-19'431'0,"5"-22"-263"15,-4-7-21-15,-2 2-29 16,0 8-13-16,0 14-13 16,-1 9-9-16,-2 13-43 15,2 7-27-15,-3 12-27 16,4 10-9-16,6 18 6 15,4 8 7-15,7 1 5 16,0-2 5-16,2-8-68 16,0-6-64-16</inkml:trace>
  <inkml:trace contextRef="#ctx0" brushRef="#br0" timeOffset="196642.2643">13566 16412 754 0,'7'0'353'0,"14"-4"-99"0,8-2-111 16,16-5-17-16,3 3-20 16,7 8-42-16,3 4-16 15,4 7-20-15,1 1-10 16,-8-2-130-16,-11-3-127 15</inkml:trace>
  <inkml:trace contextRef="#ctx0" brushRef="#br0" timeOffset="196968.5487">13747 16563 1048 0,'-2'5'428'0,"-2"8"-257"16,4-1-71-16,10 7-21 16,0-2-23-16,10 0-20 15,0-1-4-15,5-5-8 16,0-1-4-16,-2-8-16 16,2-3-44-16,-4-9-87 15,-2-6-29-15,-4-4-9 16,-4 2 42-16,-2 5 82 15,-3 4 68-15,-6 4 77 16,1 6 26-16,-7 9 33 0,3 7-33 16,-1 11-48-16,2-1-22 15,3 10-35-15,4-2-7 16,10-2-26-16,1-4-2 16</inkml:trace>
  <inkml:trace contextRef="#ctx0" brushRef="#br0" timeOffset="197302.8893">14130 15670 929 0,'15'8'381'0,"19"22"-183"16,7 24-116-16,6 38 0 15,0 14 18-15,-4 21 11 16,-12 3 0-16,-18 8-25 0,-18-2-12 15,-20-11-29-15,-4-8-8 16,0-28 4-16,5-16-34 16,12-30-25-16</inkml:trace>
  <inkml:trace contextRef="#ctx0" brushRef="#br0" timeOffset="197660.7671">14679 16222 1029 0,'-3'-2'442'0,"6"-2"-223"0,7 2-106 15,22 1-60-15,10 0-15 16,13 1-19-16,0 0-9 15,-6 3-40-15,-4 2-56 16,-17-1-282-16</inkml:trace>
  <inkml:trace contextRef="#ctx0" brushRef="#br0" timeOffset="197822.1075">14747 16273 1011 0,'-3'2'461'15,"10"10"-186"-15,6-3-136 16,7-3-21-16,15-1-44 16,6-5-25-16,20 0-58 15,6-1 30-15</inkml:trace>
  <inkml:trace contextRef="#ctx0" brushRef="#br0" timeOffset="198512.8248">15505 16408 855 0,'-1'2'382'0,"5"-2"-165"16,6-10-28-16,10-19-47 15,5-10-45-15,1-19-50 16,4-1-1-16,-4 1 4 15,-10 0 3-15,-8-3-16 16,-8-6-6-16,-16-5-9 16,0 8-6-16,-15 19-18 15,3 17-20-15,-1 35-20 16,-3 16-6-16,8 31-1 16,3 14 11-16,15 9 21 15,11 2 9-15,20-4 11 16,5-7 6-16,6-7 0 15,1-6 1-15,-3-18 6 16,-5-10 2-16,0-19 13 16,-6-13 3-16,-3-20 3 15,0-2-1-15,-2-11-12 16,-2 4-5-16,-5 7-10 0,-3 5-5 16,-4 15-17-16,-2 7-4 15,-2 13-1-15,-1 3 1 16,-1 7 14-16,2 2 3 15,0-7 2-15,3-2 2 16,4-11 9-16,3-5 1 16,4-12 3-16,4-4-1 15,1-3-3-15,-2 4 7 16,0 7 7-16,-4 5-2 0,0 9-2 16,-3 5-10-16,-2 6-7 15,-1 2 1-15,-2-2-16 16,3-2-50-16,-2-7-158 15</inkml:trace>
  <inkml:trace contextRef="#ctx0" brushRef="#br0" timeOffset="198799.4328">16108 16274 564 0,'6'-13'340'0,"8"-17"-2"16,-3-4-78-16,3-8-65 16,-5 1-23-16,-1-3-61 0,5 5-27 15,-7 6-14-15,0 10-4 16,-5 14-14-16,-5 9-9 16,2 19-31-16,-1 7-15 15,3 16-1-15,1 4 3 16,3 10 5-16,4 1 2 15,2 3 1-15,2 0 2 16,1-18 8-16,-1-5-40 16,0-24-450-16</inkml:trace>
  <inkml:trace contextRef="#ctx0" brushRef="#br0" timeOffset="199139.1439">16497 16228 1163 0,'4'0'474'16,"11"0"-279"-16,11 0-29 16,16 0-26-16,11-1-30 15,13 2-53-15,4-1-15 16,3 0-80-16,-10 1-10 15</inkml:trace>
  <inkml:trace contextRef="#ctx0" brushRef="#br0" timeOffset="199616.0879">17185 16454 974 0,'6'-18'438'0,"8"-8"-192"16,10-19-148-16,3-5-15 15,7-7 1-15,-4-3 3 16,-9-7 0-16,-5-9-8 16,-13-13-36-16,-4 0-18 15,-9 17-15-15,-5 15-6 16,-5 36-9-16,-5 17-5 0,-5 23-16 15,1 18-6-15,6 27 7 16,9 15 6-16,18 7 19 16,8-5 8-16,22-6 0 15,5-12 3-15,10-13 3 16,4-7 5-16,-4-20 9 16,-6-9 2-16,-10-20-100 15,-8-7 100-15</inkml:trace>
  <inkml:trace contextRef="#ctx0" brushRef="#br0" timeOffset="199901.1157">17548 16162 610 0,'2'7'348'0,"3"6"-9"15,5 6-132-15,-3 0-32 16,-1 0-22-16,-2-1-41 0,-4-5-17 15,0-2-40-15,0-7-9 16,4-7-2-16,3-6-6 16,7-12-10-16,3-3-6 15,10-2-20-15,0 1-2 16,5 10-2-16,-2 5-5 16,-10 10 9-16,-4 7 7 15,-10 15 18-15,-2 7 8 16,-3 10-7-16,3 2-3 0,6-8-67 15,0-7-52-15</inkml:trace>
  <inkml:trace contextRef="#ctx0" brushRef="#br0" timeOffset="200245.1368">18080 15908 661 0,'-2'-1'387'0,"-1"1"-51"0,3 4-109 16,0-4-63-16,-1 8-13 15,-3 17 2-15,-4 34-25 16,6-33-49-16,2 0-17 16,13-2-13-16,6-7 1 15,17-2-2-15,7-2-5 16,6-5-19-16,1-1-3 16,-9-4 2-16,0-1-29 15,-12-6-112-15,-6-5-75 0</inkml:trace>
  <inkml:trace contextRef="#ctx0" brushRef="#br0" timeOffset="200478.3772">18394 15935 870 0,'-3'1'461'15,"-2"0"-108"-15,1 17-186 16,-6-2-23-16,6 16-19 15,0 6 0-15,1 6-18 16,3 9-14-16,1-2-38 16,1-3-11-16,3-9-18 15,0-5-5-15,0-14-1 16,1-5 0-16,3-11-20 16,-2-6 370-16</inkml:trace>
  <inkml:trace contextRef="#ctx0" brushRef="#br1" timeOffset="203418.8534">15397 16548 1142 0,'-1'0'406'0,"8"-3"-323"16,10-8-57-16,24-14-2 15,14-13 6-15,23-27 6 16,20-12-2-16,31-18-1 16,12-7-3-16,26-10-14 15,1 3-5-15,-28 13-43 16,-18 17-3-16,-57 38-6 0,-29 20-20 16,-32 20 30-16,-12 10-1 15,-15 5-3-15,-6 2 9 16,-10-1 6-16,-2-6 2 15,3-7 2-15,3-3-7 16,12-9-7-16,3-3-4 16,15-2 1-16,5 2 11 15,12 1 31-15,5 2 20 16,6 3 35-16,4 1 15 0,4 5 3 16,-3 3-1-16,-8 8 0 15,-4 4 3-15,-13 4 7 16,-4 5-9-16,-6 2-21 15,-6 0-12-15,3-7-49 16,5-4-68-16,-1-13-481 16</inkml:trace>
  <inkml:trace contextRef="#ctx0" brushRef="#br1" timeOffset="203809.6963">16739 15348 992 0,'-8'-3'429'16,"-14"3"-244"-16,-5 3-45 16,5 17-83-16,3 6-32 0,13 7-29 15,6 5-9-15,12-4-2 16,6-5 5-16,15-7 12 16,8-9 10-16,8-18 39 15,2-7 33-15,-11-19 62 16,-5-6 29-16,-23-5 6 15,-14-2-22-15,-30 7-60 16,-12 8-38-16,-13 22-55 16,0 8-24-16,21 20-456 15</inkml:trace>
  <inkml:trace contextRef="#ctx0" brushRef="#br0" timeOffset="206720.124">18958 16047 970 0,'4'-3'413'16,"8"3"-207"-16,8 2-124 0,4 0-14 15,21 4-29-15,2-3-15 16,14 1-14-16,4-3-54 16</inkml:trace>
  <inkml:trace contextRef="#ctx0" brushRef="#br0" timeOffset="206920.1317">19041 16175 1012 0,'-2'0'478'15,"1"3"-177"-15,9 0-170 16,9 3-20-16,20 1-38 15,3-2-14-15,12 3-20 16,5-1 1-16,-5-2 387 16</inkml:trace>
  <inkml:trace contextRef="#ctx0" brushRef="#br0" timeOffset="207233.0771">19789 16138 1017 0,'1'-1'506'0,"3"-4"-133"0,16 4-222 15,11-1-26-15,18 2-54 16,8 2-24-16,5-2-25 16,3-1 3-16,4-5-123 15</inkml:trace>
  <inkml:trace contextRef="#ctx0" brushRef="#br0" timeOffset="207901.1895">20452 16199 840 0,'1'8'418'0,"4"6"-83"0,2-6-206 15,7-5 0-15,8-11-24 16,6-10-19-16,12-11-30 16,0-6-11-16,-3-11-12 15,-3-3-4-15,-8-15-1 16,-7-6-1-16,-12-5 0 16,-8-1-3-16,-17 18-6 15,-5 12 20-15,-7 30-55 16,-1 14-4-16,-3 16-8 15,3 11-33-15,10 17 39 16,3 7-4-16,17 20-2 16,4 6 5-16,14-2 15 15,12-6 8-15,8-12 18 16,2-16 6-16,5-12 5 16,-3-7 2-16,-8-16 5 15,0-4 5-15,-13-8 2 16,-6-6-1-16,-5-4-12 0,-4 0-7 15,-5-4-10-15,0 1-14 16,2 1-26-16,5 4-2 16,3 9-9-16,1 6 4 15,-4 4 21-15,-3 8 13 16,0 6 28-16,-3 6 14 16,3 5 5-16,2-7-8 0,2 0-18 15,-1-4-5-15,4-7 0 16,-6-2 5-16,1-8-99 15,4-1 477-15</inkml:trace>
  <inkml:trace contextRef="#ctx0" brushRef="#br0" timeOffset="208650.1058">20941 16204 188 0,'0'1'106'0,"3"0"14"0,-1 2 28 15,-2-3 38-15,0-1 10 16,0 0-5-16,0 0-15 15,0 0-30-15,0 0-14 16,0-5-34-16,2-7-22 16,12-34-36-16,-5 31-7 15,6 3 2-15,0 3 7 16,10 9 14-16,-3 2-5 0,4 9-10 16,-3 0-6-16,-11 8-8 15,0 1 1-15,-10 1-6 16,2 4-1-16,0-7-21 15,3 2-69-15</inkml:trace>
  <inkml:trace contextRef="#ctx0" brushRef="#br0" timeOffset="209007.8338">21475 15771 822 0,'0'-2'433'16,"0"4"-97"-16,-8 5-111 15,-6 10-71-15,2 12-26 16,-6 7-37-16,6 3-19 16,7 2-38-16,-2-6-10 0,15-6-5 15,8-8 1-15,13-10 4 16,7-5 0-16,4-7-5 16,1 0-2-16,-3-6-37 15,-3 0-45-15,-10-2-123 16,-6-3-114-16</inkml:trace>
  <inkml:trace contextRef="#ctx0" brushRef="#br0" timeOffset="209210.8791">21665 15853 908 0,'-2'-1'500'15,"-3"0"-133"-15,2 8-162 16,0 7-35-16,-1 16-68 15,3 8-5-15,-2 8-12 16,0 1-11-16,3 5-23 16,0 0-13-16,3-5-18 0,5-6-8 15,5-13 19-15,0-9-38 16,-1-17-652-16</inkml:trace>
  <inkml:trace contextRef="#ctx0" brushRef="#br0" timeOffset="220201.7731">22326 16114 657 0,'8'0'294'0,"16"-2"-63"15,12 1-107-15,26-1-10 16,13-1-2-16,24-1-56 16,5 1-13-16,-11 2-6 15,-8-2-51-15,-23 2-153 16</inkml:trace>
  <inkml:trace contextRef="#ctx0" brushRef="#br0" timeOffset="220421.733">22417 16181 955 0,'8'0'377'15,"4"0"-242"-15,28-2-89 16,13-2 3-16,31-1-19 0,10 1-5 15,2-1-9-15,-7 1-3 16,-18 6-69-16,-12 0-75 16</inkml:trace>
  <inkml:trace contextRef="#ctx0" brushRef="#br0" timeOffset="220633.6904">22952 16003 727 0,'7'0'351'0,"11"2"-50"15,4 7-156-15,7 8-42 16,0 3-6-16,-9-1-40 16,-6 0-12-16,-13 3-11 15,-9-4 3-15,-17 2-22 16,-5 0-61-16</inkml:trace>
  <inkml:trace contextRef="#ctx0" brushRef="#br0" timeOffset="220842.5331">22363 16144 1002 0,'-14'8'403'16,"-15"14"-219"-16,6 4-67 16,18 8-23-16,11 1-23 15,24 0-47-15,11-1-9 16,21-8-18-16,9-7-20 16</inkml:trace>
  <inkml:trace contextRef="#ctx0" brushRef="#br0" timeOffset="221645.1238">1783 17682 1146 0,'10'2'413'16,"25"1"-350"-16,15 2-11 15,22-3-6-15,11-1-22 16,13-2-15-16,0-3-1 15,6-7-88-15</inkml:trace>
  <inkml:trace contextRef="#ctx0" brushRef="#br0" timeOffset="221897.6148">1905 17824 921 0,'8'-2'344'0,"20"-4"-241"16,12 3-36-16,20 1 16 15,10-3-12-15,5 10-27 16,1 0-9-16,2 0-11 15,-9 4 25-15,-7-8-182 16</inkml:trace>
  <inkml:trace contextRef="#ctx0" brushRef="#br0" timeOffset="222109.8833">2450 17612 988 0,'8'-3'409'0,"16"-1"-221"16,4 7-48-16,-4 4-22 15,-2 10-9-15,-10 11-25 16,-11 6-23-16,-9 10-13 16,-1 3-60-16,-12-5-171 15</inkml:trace>
  <inkml:trace contextRef="#ctx0" brushRef="#br0" timeOffset="222468.9789">1929 17603 974 0,'-23'9'454'0,"-17"3"-171"15,3 12-161-15,5 6-23 16,13 4-46-16,8 6-24 0,15 4-14 16,7-3-8-16,13-4-7 15,9-5-2-15,16-17-3 16,5-5 39-16,8-10-154 16</inkml:trace>
  <inkml:trace contextRef="#ctx0" brushRef="#br0" timeOffset="227350.1155">3257 17650 788 0,'6'3'393'0,"14"-2"-138"16,8 6-21-16,23-7-62 15,11 0-50-15,10 0-61 16,2-4-20-16,-5 2-20 16,-7-1-50-16</inkml:trace>
  <inkml:trace contextRef="#ctx0" brushRef="#br0" timeOffset="227951.7256">4273 17414 773 0,'-19'-10'380'16,"-13"-6"-147"-16,9-4-100 0,6-5-27 15,13 0-43-15,5 2-6 16,13 1 8-16,7 4-3 16,13 11-11-16,2 5-12 15,6 13-27-15,-4 11 0 16,-15 10 20-16,-16 9 7 16,-22 7 4-16,-12 2-4 15,-12-1-20-15,5-6-7 16,8-16-11-16,8-8-3 0,13-12-13 15,6-8-2-15,17-1 5 16,2-5 3-16,14 0 8 16,4 3 1-16,3 1-3 15,3 3-21-15</inkml:trace>
  <inkml:trace contextRef="#ctx0" brushRef="#br0" timeOffset="228274.7725">4555 17238 823 0,'1'-3'462'15,"-1"3"-89"-15,0 0-119 16,-1 0-101-16,0 0-34 16,-2 26-34-16,-1 38-13 15,3-20-35-15,-4 0-16 16,8-3-13-16,-2-7-3 16,16-6 0-16,4-11 0 15,6-10-5-15,4-1-1 0,-7-11-11 16,0 1-55-16,-8-6-125 15,-4-1-187-15</inkml:trace>
  <inkml:trace contextRef="#ctx0" brushRef="#br0" timeOffset="228432.9762">4513 17394 950 0,'-1'-1'513'0,"3"-2"-122"15,8 3-152-15,13 2-140 16,10 5-43-16,7 2-39 16,3-2-5-16,-1 0-94 15</inkml:trace>
  <inkml:trace contextRef="#ctx0" brushRef="#br0" timeOffset="228814.9759">4102 17739 918 0,'0'2'410'0,"6"1"-148"15,10 0-87-15,16-3-46 16,21-1-14-16,29-4-54 15,4-1-11-15,6 0-24 16,-8-1-8-16,-14-2 20 16,-4-1-86-16,-9 0-74 15,-12 2-132-15</inkml:trace>
  <inkml:trace contextRef="#ctx0" brushRef="#br0" timeOffset="229151.9699">4362 17849 918 0,'5'-1'449'16,"8"1"-142"-16,15-2-171 16,3 1-25-16,12 1-59 15,-2 3-25-15,-8-2-17 16,3 1-1-16,-9-1-22 15,-4-2-58-15,-5-6-435 16</inkml:trace>
  <inkml:trace contextRef="#ctx0" brushRef="#br0" timeOffset="229458.8475">4530 17886 639 0,'3'-2'344'16,"0"0"-110"-16,-2 4-46 15,-1-2-3-15,0 0-19 16,0 7-2-16,-1 15-31 15,-4 31-26-15,3-26-44 16,2-1-4-16,7-6-20 16,11-5-4-16,11-13 0 15,9-6-13-15,4-10 5 16,-6 0 396-16</inkml:trace>
  <inkml:trace contextRef="#ctx0" brushRef="#br0" timeOffset="231189.3749">5223 17728 653 0,'6'2'354'0,"13"4"-39"15,11-3-163-15,19-1-59 16,5-3-32-16,2-3-39 16,-4-3-14-16,-13 2-240 15</inkml:trace>
  <inkml:trace contextRef="#ctx0" brushRef="#br0" timeOffset="231405.9342">5291 17858 773 0,'-1'2'390'16,"5"5"-70"-16,9-1-97 15,23-6-51-15,8-1-24 16,5-4-71-16,6 2-19 15,-10 3-32-15,-3 1-10 16</inkml:trace>
  <inkml:trace contextRef="#ctx0" brushRef="#br0" timeOffset="231801.8721">6053 17795 1032 0,'-1'0'475'0,"-3"0"-220"0,5 2-66 15,-1-2-57-15,3 0-34 16,27 4-22-16,56 8-11 15,-24-6-31-15,2-1-7 16,-9-5-14-16,-5-1 22 16,-13-8 154-16</inkml:trace>
  <inkml:trace contextRef="#ctx0" brushRef="#br0" timeOffset="232557.1843">6703 17848 612 0,'-1'8'353'0,"1"5"-54"15,6 0-127-15,3-4-14 16,11-6-37-16,7-4-15 16,11-13-24-16,1-13-21 0,-3-7-21 15,-6-9-3-15,-13-4-5 16,1 2-2-16,-16 2-1 16,-3 4-2-16,-6 9-6 15,-6 6-2-15,2 8-13 16,2 11-12-16,-2 15-18 15,2 6-7-15,4 19 3 16,1 3 8-16,5 9 11 16,5 2 5-16,6-3 3 15,1-1 1-15,7-14 2 16,0-3 2-16,-3-18 17 16,-3-9 16-16,-3-8 17 15,-3-5 2-15,1-8-12 16,-1-1-14-16,0 2-19 15,0 1-5-15,2 8-7 16,-1 3-3-16,1 2-2 0,-1 2 1 16,-1 1 2-16,1-1 0 15,0 4 0-15,0 5 0 16,3 1 2-16,-2 1 1 16,0 5 2-16,-2 1 0 15,0 2 2-15,3 0-2 16,0-6 2-16,2-3 3 15,-4-1 14-15,0-4 4 0,-3-2 2 16,-2 5-2-16,-1-4-12 16,-3-1-25-16</inkml:trace>
  <inkml:trace contextRef="#ctx0" brushRef="#br0" timeOffset="233172.0436">7231 17871 464 0,'-1'0'268'0,"1"-2"-52"16,0-1-31-16,0 2-41 16,0 0-21-16,0 0-10 15,7-19-4-15,44-28-3 16,-31 23 7-16,5 5 1 16,-2 3-5-16,-4 13-29 15,3 6-21-15,-2 13-15 16,-2 4 1-16,-4 6-1 15,0 1 0-15,0-4-15 0,-6 1-8 16,0-11 0-16,-2-4-86 16</inkml:trace>
  <inkml:trace contextRef="#ctx0" brushRef="#br0" timeOffset="233800.0275">7869 17511 860 0,'-1'-1'436'15,"2"1"-152"-15,-1 3-126 16,0-3-39-16,0 0-47 16,-1 0-14-16,-3 8-14 15,-5 14-7-15,-20 31-20 16,13-26-6-16,1 2-5 16,1-5-2-16,6-9 0 15,7-6-1-15,5-4 6 16,7-4 4-16,12 1 2 15,0 3 0-15,6-2-8 16,3 4-6-16,-5-1-41 16,0-2-60-16</inkml:trace>
  <inkml:trace contextRef="#ctx0" brushRef="#br0" timeOffset="234058.1765">8015 17544 953 0,'-2'0'466'0,"1"0"-189"15,-4 6-124-15,4-6-43 16,0 0-48-16,0 13-6 0,-3 48-5 16,2-20 1-16,2 3-8 15,3 3-4-15,5 0-9 16,2-7-5-16,-1-5 10 15,-5-11 4-15,-1-10 3 16,-3-5 1-16,0-9 3 16,0 0-68-16</inkml:trace>
  <inkml:trace contextRef="#ctx0" brushRef="#br0" timeOffset="236295.7918">8790 17682 835 0,'15'-3'388'0,"0"1"-174"15,22 2-73-15,12 0-7 16,19 0-59-16,18-1-26 15,9-2-28-15,-4 2-3 16,-13 1-54-16,-13 0-71 16</inkml:trace>
  <inkml:trace contextRef="#ctx0" brushRef="#br0" timeOffset="236553.1555">8952 17778 848 0,'-5'5'369'0,"-6"3"-185"15,14 1-66-15,15 1-16 16,13-7-25-16,28-4-25 15,10-5-9-15,11-3-19 16,-2 3-7-16,-11 3-37 16,-11-2-80-16</inkml:trace>
  <inkml:trace contextRef="#ctx0" brushRef="#br0" timeOffset="236807.501">9372 17623 697 0,'14'-3'406'0,"5"0"-1"0,10 5-267 16,1 8-15-16,-2 8-39 15,-2 4-19-15,-13 7-20 16,-8 1-6-16,-10-3-61 16,-5-1-68-16</inkml:trace>
  <inkml:trace contextRef="#ctx0" brushRef="#br0" timeOffset="237092.3249">8921 17665 1096 0,'-14'11'459'15,"-13"10"-279"-15,5 4-32 16,6 5-52-16,10 2-38 16,13 5-38-16,3-2-8 0,17-4-10 15,6-2 0-15,12-18-32 16,5-6 86-16</inkml:trace>
  <inkml:trace contextRef="#ctx0" brushRef="#br0" timeOffset="237613.6705">10347 17305 572 0,'0'-6'368'16,"-1"-2"-32"-16,2 8-123 15,3 0-32-15,-4 12-57 16,6 8-18-16,-6 15-6 15,-2 8-5-15,-1 13-32 16,-3 6-19-16,4 0-26 16,2 1-7-16,8-6-5 15,1-7-1-15,12-10-2 16,2-8 1-16,6-13 0 16,2-7 7-16,0-12-65 15,0-5-49-15</inkml:trace>
  <inkml:trace contextRef="#ctx0" brushRef="#br0" timeOffset="237840.3073">10202 17534 731 0,'-5'2'420'15,"-4"4"-7"-15,9 1-214 0,21 8-73 16,6-2-9-16,21-4-26 16,4-5-21-16,8-7-31 15,9-5-9-15,-7-5-46 16,4-1-69-16</inkml:trace>
  <inkml:trace contextRef="#ctx0" brushRef="#br0" timeOffset="238377.8956">10924 17601 781 0,'2'-5'392'0,"8"1"-87"16,9 1-117-16,18 0-68 16,8 3-28-16,12 2-53 15,2 0-12-15,-7 1-40 16,-4-2-63-16</inkml:trace>
  <inkml:trace contextRef="#ctx0" brushRef="#br0" timeOffset="238723.0803">10999 17735 880 0,'0'0'384'0,"3"0"-192"16,6 0-60-16,16 1-21 16,5-1-13-16,12 2-4 15,5-1-15-15,-2 0-23 16,0 0-8-16,-10-1-14 16,-4-1 0-16</inkml:trace>
  <inkml:trace contextRef="#ctx0" brushRef="#br0" timeOffset="250114.1937">11858 17579 535 0,'3'-2'296'0,"4"-13"-59"16,3-4-43-16,2-8-62 15,1-7-19-15,-3-5 0 16,-1-4 9-16,-3-1 20 15,-1 4-3-15,-3 12-12 16,0 9 0-16,-2 14-39 16,-2 5-28-16,-2 13-47 0,2 8-18 15,4 14-9-15,4 9 7 16,8 8 6-16,6 1-1 16,3-3-51-16,3-4-57 15,-3-7-180-15</inkml:trace>
  <inkml:trace contextRef="#ctx0" brushRef="#br0" timeOffset="250325.4397">11734 17732 770 0,'1'4'424'16,"5"4"-15"-16,16-2-247 15,14-5-16-15,24-4-36 16,10-5-37-16,19-1-38 16,-2 0-13-16,-12 4-49 15,-10 2-67-15,-17-2-247 16</inkml:trace>
  <inkml:trace contextRef="#ctx0" brushRef="#br0" timeOffset="250977.1533">11808 17988 938 0,'3'-11'440'0,"10"-10"-166"16,3-2-33-16,15 7-55 15,5 4-47-15,7 15-61 16,3 7-20-16,-7 13 3 0,-7 3 1 16,-19 9-8-16,-9-2-5 15,-17-1-17-15,-8-2-10 16,-10-12-4-16,-7-3-2 16,-4-13-30-16,3-3-10 15,9-6-13-15,6-3-3 16,11 1 19-16,9-2 2 0,8 1 11 15,10 3 3-15,13 5 19 16,4 4 9-16,5 8 2 16,2 8 1-16,3 8-8 15,1 4-2-15,-4-1-3 16,0-6-2-16,-5-20-32 16,-1-8-81-16</inkml:trace>
  <inkml:trace contextRef="#ctx0" brushRef="#br0" timeOffset="251889.8943">12476 17823 937 0,'6'1'409'0,"11"-5"-216"16,6-5 4-16,10-9-42 16,2-6-32-16,3-7-44 15,-4-4-17-15,-11-10-18 16,-2 3-8-16,-16-4-6 16,-3-4-2-16,-5-1-5 15,-3-3-1-15,-10 5-5 0,-5 4-4 16,4 18-9-16,-6 13-15 15,6 21-11-15,1 14-1 16,-1 23 0-16,3 7 11 16,5 10 8-16,5 3 0 15,14 1 3-15,7 0 1 16,15-8 0-16,4-4 3 16,-5-14 2-16,5-12 1 0,-4-13 4 15,-2-12 0-15,0-11 4 16,-7-6 2-16,-10-7 3 15,0 0 1-15,-5-7-4 16,-3 0-2-16,0 3-7 16,-4 4-2-16,-1 11-19 15,0 9-4-15,0 12-1 16,0 9 1-16,0 5 16 16,0 3 2-16,0-2 2 15,1-4 1-15,3-5-1 16,-3-5 1-16,1-7 7 15,4-5 4-15,0-12 1 16,3-2-1-16,5-6-7 16,1-2-5-16,7 4-2 15,2-1 0-15,-1 7 1 16,0 9 4-16,-7 12 16 16,-2 8 12-16,-7 13 10 0,0 7-1 15,-5 2-15-15,4-4-12 16,8-5-89-16,5-13-62 15</inkml:trace>
  <inkml:trace contextRef="#ctx0" brushRef="#br0" timeOffset="252352.7958">13412 17411 1136 0,'0'0'482'0,"-3"8"-250"0,-1 2-30 15,-7 7-56-15,-2 3-16 16,-5 5-48-16,1 1-24 15,4-1-27-15,4 2-13 16,9-10-9-16,3-1 0 16,10-6 4-16,9-3 1 15,9-1 0-15,10-5-2 16,8-1-5-16,-3 0-15 16,-3 0-117-16,-9-1-93 0</inkml:trace>
  <inkml:trace contextRef="#ctx0" brushRef="#br0" timeOffset="252675.9946">13624 17446 751 0,'-1'-2'393'0,"-1"1"-105"16,1 3-67-16,0-2-56 0,1 0-25 15,0 6-25-15,1 12 2 16,12 47-16-16,-10-22-18 16,-1 9-22-16,0 5-8 15,-2-4-13-15,3-4 4 16,1-11 9-16,-2-10 1 15,0-13-8-15,2-4-9 16,-2-12-9-16,3-5-3 16,-1-13-72-16</inkml:trace>
  <inkml:trace contextRef="#ctx0" brushRef="#br0" timeOffset="253857.1116">13919 17707 990 0,'1'0'499'0,"1"2"-124"0,0 1-70 16,-2-3-37-16,0 0-25 16,0 0-43-16,0 0-15 15,1 0-47-15,0 0-29 16,1 0-47-16,-2 0-19 16,0 0-54-16,0 0-38 15</inkml:trace>
  <inkml:trace contextRef="#ctx0" brushRef="#br0" timeOffset="254421.0394">14282 17633 722 0,'6'-1'403'0,"7"0"-107"0,14 0-60 15,11 0-9-15,14-2-90 16,7-1-41-16,0-1-55 15,-5 5-8-15,-10-2-34 16,-9-3-52-16,-8-2-284 16</inkml:trace>
  <inkml:trace contextRef="#ctx0" brushRef="#br0" timeOffset="254849.8318">14546 17661 604 0,'0'-1'381'0,"4"-1"-39"0,-6 2-148 16,2 0-27-16,0 0-39 15,0 0-4-15,0 0 6 16,2 12-8-16,2 35-27 15,-8-23-14-15,0 4-30 16,3 1-13-16,3 1-16 16,6-5-5-16,10-6-2 15,5-4 3-15,3-14 9 16,5 0 0-16,2-8 1 16,-2-4-4-16</inkml:trace>
  <inkml:trace contextRef="#ctx0" brushRef="#br0" timeOffset="267808.735">15222 17620 812 0,'-5'-10'410'0,"-4"-7"-115"16,9-6-155-16,3-5-22 16,10 4-23-16,2 4-7 0,5 13-12 15,1 6-16-15,1 12-26 16,1 6-10-16,-3 11-10 16,3-1-1-16,2-3-1 15,5-6-2-15,12-18 0 16,4-5 3-16,-2-12 9 15,-8-4 4-15,-19 1 9 16,-15 3 1-16,-13 8-30 16,-5 4-51-16,-13 15-145 15</inkml:trace>
  <inkml:trace contextRef="#ctx0" brushRef="#br0" timeOffset="268016.1391">15231 17881 1157 0,'9'2'462'0,"19"1"-288"0,13-5-11 16,19-4-25-16,20-1-41 15,0 7-64-15,-2 0-10 16,-14 7-15-16,-14-1-54 15</inkml:trace>
  <inkml:trace contextRef="#ctx0" brushRef="#br0" timeOffset="268588.4115">16391 17403 985 0,'-13'0'475'0,"-11"3"-186"0,-5 14-138 16,-2 9-52-16,3 14-67 16,6 7-23-16,10 10-18 15,9-1-2-15,17 1 3 16,10-8 0-16,18-11-1 16,7-8 1-16,11-24 7 15,0-12 4-15,-7-21 41 16,-7-9 28-16,-12-11 27 15,-11 3 6-15,-15-6-3 16,-9 4-11-16,-20 7-5 16,-9 4-5-16,-9 19-31 15,-6 7-24-15,-1 15-36 16,3 5-76-16,16 7-602 16</inkml:trace>
  <inkml:trace contextRef="#ctx0" brushRef="#br0" timeOffset="268824.1116">16709 17852 1547 0,'3'1'687'0,"1"0"-360"0,3-1-177 16,-7-1-46-16,0 0-80 15,0 0 299-15</inkml:trace>
  <inkml:trace contextRef="#ctx0" brushRef="#br0" timeOffset="269361.1666">17262 17382 1061 0,'-15'1'457'0,"-18"5"-228"16,2 5-57-16,0 13-94 15,3 8-26-15,5 14-60 16,6 3-7-16,10 3-7 16,7 3 1-16,12-6 8 15,8-5 1-15,18-12 8 16,8-11 5-16,14-20 7 15,-1-8 6-15,-10-17 41 16,-11-6 28-16,-28-2 67 16,-13-2 14-16,-34 11-5 15,-11 5-20-15,-11 18-72 16,0 4-20-16,18 10-29 16,8 4-57-16,21-4-165 15,12 2-127-15</inkml:trace>
  <inkml:trace contextRef="#ctx0" brushRef="#br0" timeOffset="270068.6936">17733 17512 676 0,'0'-6'401'0,"0"-8"-14"16,-3 2-120-16,-2-4-80 15,-4-4-31-15,-6 0-22 0,-3 3-14 16,-7 6-29-16,0 5-10 15,-1 10-50-15,-2 9-15 16,6 6-21-16,6 6-10 16,7 4-7-16,6 0-1 15,12-1 2-15,0-3 5 16,14-8 4-16,4-7 4 0,0-6-11 16,3-7-8-16,-3-7-5 15,-2-3 1-15,-8-3 16 16,-5-1 11-16,-6 0 11 15,-5-2 3-15,-1 2 2 16,-2 7-2-16,0 5-7 16,2 5-14-16,4 6-13 15,2 3-1-15,4 7-1 16,1 4 13-16,4 11 4 16,2 1 1-16,-1 0-5 15,-5 6 27-15,-10-4 43 16,-6 0 29-16,-16 0 55 15,-8-3-12-15,-10-9-10 16,-1-7-19-16,4-13-41 16,2-5-13-16,12-8-63 15,2-1-55-15,8-1 350 16</inkml:trace>
  <inkml:trace contextRef="#ctx0" brushRef="#br0" timeOffset="270456.8347">18078 17582 726 0,'-1'-1'441'0,"6"2"-3"16,1-2-197-16,-6 1-96 15,30-1-30-15,61-4-39 16,-26 3-23-16,-1 0-31 16,-3 2-5-16,-18-4-22 15,-9 2-36-15,-12 0-133 0,-7-2-187 16</inkml:trace>
  <inkml:trace contextRef="#ctx0" brushRef="#br0" timeOffset="270752.8273">18299 17614 614 0,'3'-2'343'0,"7"0"-27"15,2 3-64-15,0 0-13 16,1 2-27-16,-6 4-44 15,-2 0-18-15,-9 8-38 16,-4 6-13-16,-7 11-25 16,3 3-14-16,7 2-32 15,4-1-8-15,11-7-7 16,9-6 3-16,10-11 13 16,4-6-1-16,3-13-3 15,1-4-4-15,-9-8-61 16,2 0 361-16</inkml:trace>
  <inkml:trace contextRef="#ctx0" brushRef="#br0" timeOffset="271253.0174">18877 17818 1028 0,'-2'0'535'0,"0"1"-128"0,-2 1-90 16,4-2-94-16,0 0-49 16,0 0-42-16,0 0-16 15,0 0-5-15,0 0 1 16,0 0-35-16,0 0-16 16,0 0-34-16,0 0-12 15,0 0-7-15,0 0 22 16,0 0 159-16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3T11:16:18.815"/>
    </inkml:context>
    <inkml:brush xml:id="br0">
      <inkml:brushProperty name="width" value="0.05292" units="cm"/>
      <inkml:brushProperty name="height" value="0.05292" units="cm"/>
      <inkml:brushProperty name="color" value="#FF0000"/>
    </inkml:brush>
  </inkml:definitions>
  <inkml:trace contextRef="#ctx0" brushRef="#br0">18977 8011 1268 0,'2'-4'517'16,"7"-7"-311"-16,6 3-67 15,13 9-47-15,5 11-24 16,13 25-30-16,5 16-8 0,9 31-4 16,-6 12 1-16,-9 20 2 15,-7 9 1-15,-21 5-5 16,2-3-3-16,-6-13-9 15,-3-17-2-15,10-14-2 16,-12-11 0-16,-6-21 2 16,-3-4-10-16,-11-24-66 15,5-5-44-15,-2-8-142 16,0-8-199-16</inkml:trace>
  <inkml:trace contextRef="#ctx0" brushRef="#br0" timeOffset="859.2447">19168 8924 1326 0,'0'-1'593'0,"2"2"-291"15,2 2-106-15,-4-3-89 16,0 0-25-16,4 18-18 16,40 42-16-16,-28-20-13 15,2 2-14-15,0 5-11 16,2-3 1-16,-1-12-7 16,5-6 5-16,3-17 7 15,2-8 16-15,0-13 27 16,-1-7 12-16,-3-18 4 15,2-6-15-15,0 0-25 16,-4-4-13-16,1 12-8 16,-6 7-1-16,-5 7-2 15,0 5 0-15,-4 3-1 16,-1 3 1-16,-2 2 1 0,-3 5-1 16,1 1 0-16,-2 1-4 15,-2 1-3-15,0-1-1 16,0 0-1-16,0 0 1 15,0 0 1-15,0-1 13 16,0 1 15-16,0 0 1 16,0 0 2-16,0 0-14 0,0 0-15 15,0 0-1-15,0-1-2 16,0 2 0-16,0 0-1 16,0 0 0-16,0 0 0 15,0 0-1-15,0 0 1 16,0 0 2-16,0 0 39 15,0 0 114-15</inkml:trace>
  <inkml:trace contextRef="#ctx0" brushRef="#br0" timeOffset="27961.1554">21710 9962 1057 0,'1'-4'467'16,"0"-4"-234"-16,0 6-71 16,3 18-68-16,1 14-31 15,4 44-20-15,-1 22 2 0,-5 36-5 16,-3 26-3-16,-5 17-7 16,-2 5 2-16,-4 4-2 15,1-14-1-15,5-31-11 16,3-13-7-16,8-29-4 15,4-13-2-15,2-19-43 16,-1-17-76-16,0-27-148 16,-1-9-127-16</inkml:trace>
  <inkml:trace contextRef="#ctx0" brushRef="#br0" timeOffset="28306.0378">21573 11461 1122 0,'-2'-3'521'15,"-2"-1"-212"-15,2 0-64 16,2 4-110-16,0 0-46 15,2 5-70-15,2 24-7 0,39 40 3 16,-27-24-1-16,-3 8 0 16,-1-4-1-16,0-9 8 15,0-10 3-15,5-14 9 16,4-8 12-16,8-20 33 16,10-13 19-16,6-33 15 15,-1-10-7-15,-7-5-38 16,-6 4-23-16,-17 28-2 15,-2 11-5-15</inkml:trace>
  <inkml:trace contextRef="#ctx0" brushRef="#br0" timeOffset="32939.2092">21130 11930 1151 0,'0'1'506'0,"-1"9"-227"15,-3 4-73-15,-4 6-55 16,3 12-7-16,-7 11-52 16,1 3-17-16,4 3-28 15,4-5-22-15,7-18-8 16,9-2-5-16,7-16-6 16,1-6 1-16,8-1-3 15,-7-8 2-15,0-8-28 16,-3-3-52-16,-4-7-167 0,1-3-154 15</inkml:trace>
  <inkml:trace contextRef="#ctx0" brushRef="#br0" timeOffset="33346.4998">21105 11779 810 0,'0'-2'453'0,"2"-2"-35"15,3 1-82-15,-5 1-55 16,0 2-21-16,0 0-62 15,5 0-10-15,3-1-46 16,1 1-32-16,26-1-50 16,-30 0-17-16,-4-4 26 15,-1 1 134-15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34:23.460"/>
    </inkml:context>
    <inkml:brush xml:id="br0">
      <inkml:brushProperty name="width" value="0.05292" units="cm"/>
      <inkml:brushProperty name="height" value="0.05292" units="cm"/>
      <inkml:brushProperty name="color" value="#FF0000"/>
    </inkml:brush>
  </inkml:definitions>
  <inkml:trace contextRef="#ctx0" brushRef="#br0">1816 7893 1042 0,'0'9'449'0,"0"16"-233"16,0 15-77-16,0 27-73 15,0 11-13-15,0 15-19 16,0-1-16-16,2-13-5 16,5-10-10-16,4-27-112 15,3-12-124-15</inkml:trace>
  <inkml:trace contextRef="#ctx0" brushRef="#br0" timeOffset="284.1186">1777 7958 742 0,'-1'-15'377'0,"2"-19"-110"0,7 9-73 16,13 5-100-16,8 4-34 15,17 6-49-15,3 3-9 16,4 6-5-16,-4 2 1 15,-12 4 2-15,-4 5-1 16,-10 2 1-16,-4-1 0 0,-6 4 0 16,-3-2 8-16,-5 11 24 15,-2 4 16-15,-5 10 19 16,1 7 1-16,-1 10-16 16,3 6-16-16,7 10-16 15,4 0-7-15,4 0-6 16,-1-8 0-16,-1-16-39 15,0-6-75-15</inkml:trace>
  <inkml:trace contextRef="#ctx0" brushRef="#br0" timeOffset="643.8551">2434 8412 974 0,'10'9'364'0,"8"6"-270"0,4 0-32 16,4-4-6-16,-2-4-6 15,5-5-11-15,-2-2-3 16,-8-8-4-16,-3-3 0 16,-5-8 3-16,-4-3 3 15,-8-3-3-15,-3 0-2 16,-11 4-4-16,-4 4 1 0,-6 10 2 15,2 7 1-15,0 11-11 16,2 9-7-16,11 12-10 16,0 4-5-16,11 4 0 15,8 2-1-15,7-4 1 16,5 3 1-16,-6 2 3 16,3-2 1-16,0 0 1 15,-3-10 6-15,9-6-80 16,-2-6-131-16</inkml:trace>
  <inkml:trace contextRef="#ctx0" brushRef="#br0" timeOffset="957.171">3024 8242 794 0,'-10'-2'471'0,"-15"-1"-48"0,-7 3-125 16,1 6-142-16,-2 6-50 15,-1 11-72-15,9 7-23 16,12 6-21-16,9 5-4 16,21-5 1-16,6-6 4 15,16-14 5-15,4-6 4 16,-4-11 13-16,-3-6 19 0,-14-6 21 15,-8-1 19-15,-13-3 15 16,-3-2-15-16,-11-4-18 16,-1-2-44-16,0 5-180 15,-1 1-59-15</inkml:trace>
  <inkml:trace contextRef="#ctx0" brushRef="#br0" timeOffset="1377.4692">3397 8314 660 0,'-3'-5'418'0,"-6"-8"-6"0,-2 2-92 16,-12 1-111-16,-2 5-46 15,1 8-72-15,0 6-31 16,3 11-48-16,4 3-15 16,3 8-19-16,5 0-3 15,12 4 2-15,5-6 4 16,10-5 6-16,5-8 3 16,10-8 6-16,6-6 3 0,4-9 4 15,-5 0 2-15,-14-8 6 16,-9-1 4-16,-9 0 5 15,-5-1 2-15,-3 4-6 16,-3 6-9-16,-5 13-4 16,-2 10-1-16,-1 13 2 15,1 9 5-15,3 12-3 16,3 7-4-16,15 7-2 16,-1 3 0-16,10-2-77 15,3-7 62-15</inkml:trace>
  <inkml:trace contextRef="#ctx0" brushRef="#br0" timeOffset="1902.1013">3983 8222 818 0,'-8'12'398'0,"-8"20"-147"16,-8 6-50-16,-11 1-94 15,0 1-28-15,-8-14-31 16,9-3-9-16,4-18-5 15,2-11-3-15,5-15-9 16,-1-6-6-16,10-2-15 16,2 2-3-16,15 5 2 15,6 4 3-15,12 11 7 16,4 8 8-16,6 19-2 0,4 8 2 16,0 11 2-16,7-3-3 15,-4-1-4-15,-4-8 1 16,-5-10-86-16,-5-5-103 15</inkml:trace>
  <inkml:trace contextRef="#ctx0" brushRef="#br0" timeOffset="2139.8516">4079 8291 844 0,'-1'0'495'0,"1"0"-56"16,1 6-178-16,-1-6-135 15,1 15-38-15,10 45-32 16,-3-29-17-16,3-5-19 16,2-3-4-16,2-11-3 15,-1-2 4-15,1-14 19 16,1-3 7-16,-5-12 5 16,4-3-4-16,-5-8-19 15,-5-5 12-15,8 6-135 16,-4 1-99-16</inkml:trace>
  <inkml:trace contextRef="#ctx0" brushRef="#br0" timeOffset="2634.2091">4424 8279 1147 0,'-1'-5'502'16,"-8"-1"-270"-16,6 6-52 16,-4 11-86-16,-1 7-32 0,5 12-35 15,3 2-14-15,9 4-9 16,5-4-3-16,2-8-1 16,2-6 0-16,1-10 5 15,-2-6 3-15,4-6 7 16,-6-4 3-16,-1-10 1 15,-2-1-2-15,-4-1-12 16,1-4-4-16,-6 7-10 16,-3 5-9-16,-1 10-9 15,-7 8-4-15,4 10 1 16,3-2 3-16,2 3 14 16,11-6 3-16,3-4 10 15,3 4 16-15,6-9 27 16,-2-2 11-16,-2-1 13 15,-3-5-9-15,-4-2-8 0,-4-1-7 16,-1-15-10-16,1-5-13 16,-2-10-108-16,-3-6-68 15,-6 0-182-15,-10 2-59 16,-4 6 90-16,0 8 77 16,-3 13 221-16,3 5 76 15,2 11 8-15,2-2-17 16</inkml:trace>
  <inkml:trace contextRef="#ctx0" brushRef="#br0" timeOffset="2877.4921">4819 8222 1123 0,'8'0'497'15,"5"3"-202"-15,19 6-227 16,5 5-42-16,8 13-19 16,0 7-3-16,-17 5 27 15,-6 2 36-15,-26-5 73 16,-7-2 19-16,-9-7-17 16,-9-9-29-16,6-8-74 15,-3-10-72-15</inkml:trace>
  <inkml:trace contextRef="#ctx0" brushRef="#br0" timeOffset="3076.2127">5504 8514 1226 0,'0'5'629'0,"-2"8"-217"16,-4 2-138-16,-7 10-156 16,0 0-56-16,-1 4-97 15</inkml:trace>
  <inkml:trace contextRef="#ctx0" brushRef="#br0" timeOffset="3732.2312">6007 8228 895 0,'-4'-1'433'0,"-1"7"-194"16,-1 4-70-16,-3 20-102 16,5 10-26-16,6 10-10 15,4-2-9-15,13-11-7 16,3-9-1-16,5-20 7 15,8-2 11-15,-2-15 26 16,-5-12 10-16,-11-8 20 16,-5-11-2-16,-10-2-18 15,0 3-11-15,-2 7-27 16,-4 5-40-16,1 14-153 16,2 9-220-16</inkml:trace>
  <inkml:trace contextRef="#ctx0" brushRef="#br0" timeOffset="3988.1075">6341 8380 1008 0,'5'12'482'15,"0"11"-190"-15,2-2-63 16,-5-4-103-16,-1-2-37 16,-2-11-42-16,1 0-3 0,0-14-8 15,2-8-3-15,6-9-13 16,-1-6-14-16,6-1-11 15,3-1-4-15,4 7-2 16,1 8-1-16,0 12-1 16,-5 10 8-16,-4 19 9 15,-1 6 4-15,-3 15 8 16,1 0-6-16,-2-5-24 16,5 1-83-16</inkml:trace>
  <inkml:trace contextRef="#ctx0" brushRef="#br0" timeOffset="4291.8359">6905 8358 1167 0,'-2'15'515'0,"-12"15"-267"0,1-1-66 15,-7-4-94-15,-6-5-28 16,3-5-25-16,-5-5-7 15,1-11-28-15,1-8-12 16,2-14-18-16,4-6-5 16,11-5 14-16,8 0 2 15,10 4-2-15,8 5 6 0,9 13 19 16,4 10 8-16,4 19 16 16,2 14-2-16,-6 13-7 15,-2 2 0-15,-5-3-5 16,-5-8-2-16,1-10 0 15,-4-9-47-15,-3-14-188 16</inkml:trace>
  <inkml:trace contextRef="#ctx0" brushRef="#br0" timeOffset="4430.119">6846 8152 1202 0,'0'0'548'15,"0"3"-249"-15,1 4-218 16,-1-7-47-16,0 0-122 16</inkml:trace>
  <inkml:trace contextRef="#ctx0" brushRef="#br0" timeOffset="4741.1498">7111 8509 1128 0,'0'7'549'0,"7"14"-160"0,6-4-228 16,13-1-87-16,3-3-27 16,7-12-15-16,-3-3-2 15,-6-10 6-15,-6-5 2 0,-13-9-19 16,-5 0-18-16,-13-8-35 16,-9 0-11-16,-10 3 4 15,-3 2 6-15,3 19 5 16,4 10-5-16,9 21-4 15,3 9 7-15,9 11 18 16,2 4 10-16,9 6 5 16,8 5 0-16,6 5 0 15,3 2 1-15,4 4 61 16,-6-9 413-16</inkml:trace>
  <inkml:trace contextRef="#ctx0" brushRef="#br0" timeOffset="5060.9694">7510 8301 988 0,'5'-1'479'16,"6"2"-160"-16,7 25-169 15,1 19-48-15,4 24-32 16,-4 9-11-16,-12 14-22 15,6-1-7-15,-2 0-8 16,0-10-5-16,9-26-10 16,-11-16-59-16</inkml:trace>
  <inkml:trace contextRef="#ctx0" brushRef="#br0" timeOffset="5242.0442">7803 8383 974 0,'-23'10'550'0,"-19"9"-81"0,-9 9-274 16,-1 3-61-16,-4 8-83 15,6 2-25-15,7 5-26 16,12 4-2-16,10-6-84 16,6 1-73-16</inkml:trace>
  <inkml:trace contextRef="#ctx0" brushRef="#br0" timeOffset="5734.7802">8070 8286 917 0,'-13'-4'511'0,"-12"-2"-108"15,0 5-209-15,8 9-136 16,6 4-42-16,9 6-17 0,7 5-5 16,11 3-8-16,5-4 3 15,2-3 8-15,4-3 3 16,-8-14 3-16,-5 1 0 16,-8-5-1-16,-6-4-2 15,-8 4-2-15,-3-3 0 16,-11 4 2-16,-9 1 3 15,0 2 12-15,2 4-3 16,6 7-2-16,9 4-3 0,11 5-4 16,1 2 1-16,16-2 1 15,2 0-1-15,11-9 1 16,4-5 1-16,0-4 4 16,8-4 2-16,1-7 5 15,-4-7 2-15,-1-12 0 16,-5-3-2-16,-8-4 1 15,-6 2 2-15,-9 5 2 16,-5 5 32-16,-4 17 12 16,-5 6 1-16,0 15-4 15,-3 4-32-15,4 9-24 16,6 2-5-16,9 2-37 16,4-1-53-16</inkml:trace>
  <inkml:trace contextRef="#ctx0" brushRef="#br0" timeOffset="6217.8649">8868 8478 742 0,'5'6'369'0,"10"5"-109"16,3 2-120-16,11-6-64 16,2-6-26-16,0-8-20 15,-2-5-1-15,-9-9 0 16,-4-1 0-16,-16-6-3 16,-6 2-2-16,-16-1-10 15,-4 5 12-15,-11 11 10 16,6 12-1-16,2 24 9 0,0 6-14 15,12 18-12 1,1 2 1-16,13 4-12 0,6 7-1 16,9-1-4-16,4-2 1 15,2-12 3-15,6-9 10 16,0-14-116-16</inkml:trace>
  <inkml:trace contextRef="#ctx0" brushRef="#br0" timeOffset="6811.92">9371 8295 1081 0,'-8'-4'445'0,"-8"-1"-277"16,2 4-62-16,1 6-60 15,6 5-13-15,1 4-18 16,4 5-10-16,9 1-12 16,3 0-1-16,11-4 6 15,-5-5 2-15,3-7-9 16,-4-2-11-16,-9-7-17 16,-1-1-3-16,-8-2 13 15,-3-1 10-15,-8 3 18 0,-3 4 10 16,1 5 12-16,0 9 0 15,1 6-1-15,4 3-8 16,6 6-14-16,3-1-1 16,8-3-2-16,7-2 2 15,9-6 4-15,-2-5 7 16,9-5 4-16,1-4 1 0,0-13 3 16,-1-4-3-16,-1-10 0 15,-3-3-2-15,-12 1 0 16,1 4 2-16,-10 10 12 15,-7 3 17-15,-3 10 18 16,-7 1 2-16,-1 6-13 16,3 5-19-16,2 3-26 15,4 1-8-15,5 0-5 16,9 7-1-16,6-6 4 16,6-1 2-16,9 2 9 15,-1-12 8-15,7-2 16 16,1-2 7-16,-8-10 14 15,-4-5 1-15,-9-2-6 16,-9-4-4-16,-7 0-42 16,-3 1-73-16</inkml:trace>
  <inkml:trace contextRef="#ctx0" brushRef="#br0" timeOffset="6933.1401">9654 8105 1375 0,'-1'-1'590'15,"1"1"-359"-15,1 4-100 16,-1-4-100-16,0 0-98 16</inkml:trace>
  <inkml:trace contextRef="#ctx0" brushRef="#br0" timeOffset="7192.2027">9822 8252 1317 0,'-2'4'541'0,"1"13"-338"15,4 15-73-15,1 26-105 16,7 11-6-16,-1 15-8 15,-3 3-2-15,-1 7-3 16,-3 2 0-16,1-13-4 16,-2-17-48-16,6-31-175 15</inkml:trace>
  <inkml:trace contextRef="#ctx0" brushRef="#br0" timeOffset="7368.2271">9887 8553 1148 0,'6'-1'449'0,"16"-1"-306"15,2-3-66-15,14 3-47 16,5-3-10-16,1 1-30 16,3-2-127-16</inkml:trace>
  <inkml:trace contextRef="#ctx0" brushRef="#br0" timeOffset="7606.3437">10441 8393 1025 0,'-13'13'542'15,"-8"8"-159"-15,-9 5-164 16,0-4-55-16,-5-5-81 16,2-3-19-16,6-11-34 15,-3 0-10-15,10-13-29 16,0-3-16-16,12-5-19 15,7-4-9-15,12 6 10 16,7-1 4-16,12 10 19 16,3 7 9-16,7 12 19 15,-3 8 10-15,-6 8 4 0,-1 0 0 16,-8-1-4-16,-2-7 13 16</inkml:trace>
  <inkml:trace contextRef="#ctx0" brushRef="#br0" timeOffset="8059.4203">11188 8296 814 0,'0'4'460'16,"-1"8"-29"-16,-2 9-179 16,-1 14-99-16,0 3-34 15,1 5-64-15,0-1-21 16,8-10-24-16,5-4-7 15,11-9-5-15,6-9-11 16,3-12-83-16,-3-7-75 0</inkml:trace>
  <inkml:trace contextRef="#ctx0" brushRef="#br0" timeOffset="8221.1309">11167 8162 1497 0,'0'0'668'16,"-3"-4"-324"-16,8 4-217 15,-5 0-52-15,0 0-70 16,14 3-79-16</inkml:trace>
  <inkml:trace contextRef="#ctx0" brushRef="#br0" timeOffset="8600.9258">11732 8110 1040 0,'-24'10'467'0,"-29"20"-244"15,2 9-76-15,8 17-97 16,16 11-31-16,21 5-19 16,12-7 0-16,20-8 2 15,4-13-1-15,16-18-3 16,0-4-30-16,3-18-165 16</inkml:trace>
  <inkml:trace contextRef="#ctx0" brushRef="#br0" timeOffset="8816.7729">11908 8132 973 0,'-7'0'552'0,"-8"1"-66"16,6 18-327-16,5 9-51 16,2 14-65-16,4 7-9 15,3 9-13-15,2 4-5 16,7-11-7-16,5-2-4 0,8-18-2 15,9-13 0-15,7-14 3 16,3-4-3-16,-7-13-85 16,-8-4-83-16</inkml:trace>
  <inkml:trace contextRef="#ctx0" brushRef="#br0" timeOffset="8970.322">11779 8361 919 0,'7'2'398'0,"16"-1"-232"16,11 0-35-16,13-7-74 15,8-3-23-15,4-9-46 16,-3-4-87-16</inkml:trace>
  <inkml:trace contextRef="#ctx0" brushRef="#br0" timeOffset="9094.8745">12207 8152 406 0,'5'-7'337'16,"4"-3"59"-16,-1 8-36 15,2 19-112-15,4 13-59 16,2 24-62-16,1 12-2 16,-10 7-5-16,-8-4-3 15,-11-14-21-15,-1-9-2 16,4-16 295-16</inkml:trace>
  <inkml:trace contextRef="#ctx0" brushRef="#br0" timeOffset="9711.7197">13152 8279 915 0,'-14'-4'469'16,"-13"3"-130"-16,-8 6-80 15,-4 9-106-15,2 9-43 16,8 12-71-16,12 3-25 0,19 5-25 16,12-3-6-16,23-12 4 15,8-5 4-15,3-12 9 16,-3-9 8-16,-16-7 24 15,-10-5 13-15,-18-7 18 16,-10-3 1-16,-16 0-20 16,-12 2-15-16,-3 8-15 15,5 4-46-15,11 1-147 16</inkml:trace>
  <inkml:trace contextRef="#ctx0" brushRef="#br0" timeOffset="9872.2331">13209 8356 1176 0,'11'-2'510'0,"13"-6"-249"15,5 0-112-15,14-1-63 0,0 3-26 16,0 0-31-16,-1 2-10 16,-11 1-75-16,-8-1-64 15</inkml:trace>
  <inkml:trace contextRef="#ctx0" brushRef="#br0" timeOffset="10023.231">13407 8318 1218 0,'-3'10'520'0,"-3"11"-273"16,2 3-70-16,6 11-87 16,1-1-17-16,4-1-42 15,1-6-10-15,3-7-110 16,4-5-68-16</inkml:trace>
  <inkml:trace contextRef="#ctx0" brushRef="#br0" timeOffset="10278.0015">13804 8380 1096 0,'-14'-10'517'0,"-17"-6"-210"15,3 2-56-15,8 9-114 16,-4 6-47-16,8 17-65 16,-1 4-23-16,5 8-10 0,18 8-2 15,12-5 3-15,10-3 1 16,11-10 6-16,1-9 3 16,-5-12 16-16,1-2 20 15,-15-14 27-15,-11-6 4 16,-15-5-15-16,-9-5-49 15</inkml:trace>
  <inkml:trace contextRef="#ctx0" brushRef="#br0" timeOffset="11158.0647">1770 9418 372 0,'3'-12'281'0,"10"-14"70"15,0 3-63-15,13 5-86 0,5 9-34 16,4 17-74-16,2 15-20 16,-16 20-13-16,-13 8-14 15,-16 5-13-15,-11-3-3 16,-2-9-8-16,2-9-1 16,7-16-2-16,5-8 3 15,6-22-8-15,6-7-2 0,13-13-6 16,2-9-6-1,6 1 1-15,2-2 0 16,-9 7-2-16,1 10 0 0,-9 13 0 16,-7 6-1-16,-4 15 1 15,-5 5 0-15,-4 12 6 16,5 4 3-16,4 1 0 16,7 2 0-16,11-8-5 15,3-5-2-15,15-8 4 16,1-10 15-16,1-5-78 15,-3-6-71-15</inkml:trace>
  <inkml:trace contextRef="#ctx0" brushRef="#br0" timeOffset="11391.9687">2342 9397 930 0,'-5'-3'468'0,"-3"-3"-161"16,-1 7-87-16,2 12-118 0,1 9-41 15,4 12-40-15,2 2-5 16,5 5-9-16,5-7-5 16,15-10-3-16,5-9 1 15,9-15 11-15,1-5 5 16,-7-8 9-16,-2-2 2 16,-11 1 1-16,-6-6 0 15,-7-3-42-15,-5 2-49 16,-1-1-243-16</inkml:trace>
  <inkml:trace contextRef="#ctx0" brushRef="#br0" timeOffset="11509.5453">2413 9216 1243 0,'-4'-5'614'16,"-6"-4"-240"-16,8 8-209 16,2 2-72-16,8 8-93 15,10 5 16-15,2 7-92 16</inkml:trace>
  <inkml:trace contextRef="#ctx0" brushRef="#br0" timeOffset="11877.0647">2723 9447 666 0,'10'-4'405'0,"8"1"-34"0,-2 7-138 16,-4 9-118-16,-4 5-26 16,-9 10-23-16,0 3-7 15,-5 6-15-15,-2 0-13 16,1-12-23-16,1-7-22 16,8-21-15-16,5-12-4 0,1-11-1 15,8-3 20 1,2-7 10-16,2 3 4 0,5 4 1 15,-6 1 2-15,-8 12 37 16,-3 9 8-16,-9 12 23 16,-3 9 16-16,2 11-22 15,2 5-5-15,11 5-23 16,9-5-14-16,16-6-17 16,1-3-6-16,5-9-135 15,1-2-75-15</inkml:trace>
  <inkml:trace contextRef="#ctx0" brushRef="#br0" timeOffset="12287.9345">3102 9386 590 0,'6'-18'314'0,"6"-13"-80"15,11-5-34-15,2 2-6 16,11 0-27-16,-5 7-22 0,3 15-54 16,1 12-22-16,-6 27 4 15,1 13 16-15,-11 23 9 16,-7 8-8-16,-8-1-27 15,-2-3-26-15,-1-22-24 16,-1-9 0-16,1-19-3 16,2-9 7-16,0-14 12 15,-2-11 2-15,-1-10 4 16,-8-3-5-16,-9-1-11 16,-7 2-4-16,-4 12-14 15,0 11-9-15,1 16-10 16,-1 15-2-16,3 12 3 15,4 3 42-15,16-2-142 16</inkml:trace>
  <inkml:trace contextRef="#ctx0" brushRef="#br0" timeOffset="12836.5615">3639 9405 958 0,'-4'0'440'0,"-4"5"-225"15,0 12-74-15,0 12-97 16,8 7-18-16,1 2 8 16,6-5 0-16,9-2 2 15,-2-10-5-15,13-7-2 16,4-10 7-16,-9-13 7 15,2-5 4-15,-7-6-2 16,-6 0-4-16,-1-3-7 16,-5-1-5-16,-5 3-11 0,-4-1-5 15,-2 9-17-15,-1 10-10 16,-1 10-8-16,1 7-2 16,4 4 4-16,3 1 6 15,9 0 3-15,5 1 1 16,10-2 5-16,4-4 2 15,5-8 5-15,-2-5 4 16,-1-5 6-16,-8 0 3 16,-11-4 13-16,1 0-18 0,-12-6-93 15,0-1-94-15</inkml:trace>
  <inkml:trace contextRef="#ctx0" brushRef="#br0" timeOffset="13000.4944">4022 9352 898 0,'0'-2'528'0,"0"2"-113"15,0 6-103-15,-2-6-150 16,2 26-63-16,10 55-41 16,-8-25-17-16,5 17-17 15,1-2-11-15,2 17-4 16,1 4-1-16,4-13 20 16,-4-6-59-16,-3-38-130 15,6-13-12-15</inkml:trace>
  <inkml:trace contextRef="#ctx0" brushRef="#br0" timeOffset="13136.1457">4107 9583 1138 0,'4'0'414'16,"14"0"-329"-16,4 1-70 15,9 0-50-15,7 4-64 16</inkml:trace>
  <inkml:trace contextRef="#ctx0" brushRef="#br0" timeOffset="13379.8866">4599 9448 1094 0,'-6'6'445'0,"-6"11"-251"16,-6 4-40-16,-9 2-41 15,1 1-16-15,-6-5-44 16,2-1-19-16,1-13-23 15,-2-1-13-15,6-16-23 16,3-6-9-16,13-6-6 16,9-2 7-16,19 3 5 15,7 3 1-15,8 12 20 16,3 8 8-16,-1 17 16 16,-3 7 7-16,-3 12-6 15,-2-3-4-15,-3 1 7 16</inkml:trace>
  <inkml:trace contextRef="#ctx0" brushRef="#br0" timeOffset="14346.9493">5463 9417 964 0,'-4'-4'538'16,"3"-4"-154"-16,-1 18-192 15,-2 16-65-15,2 27-99 16,0 15-7-16,4 24-7 16,3 7-1-16,-1-7 12 15,-2-8-42-15,-2-28-82 16,5-12-65-16</inkml:trace>
  <inkml:trace contextRef="#ctx0" brushRef="#br0" timeOffset="14489.13">5475 9667 999 0,'18'0'346'16,"13"-1"-294"-16,16-1-184 0</inkml:trace>
  <inkml:trace contextRef="#ctx0" brushRef="#br0" timeOffset="14711.8624">5974 9556 1037 0,'-13'-3'536'0,"-12"-5"-168"0,-7 0-117 16,2 3-44 0,-6 3-73-16,1 2-36 0,9 9-72 15,2 5-26-15,15 3-22 16,8 5-4-16,11 0 4 15,11-4 6-15,12-4 7 16,5-5 2-16,3-8 7 16,-4-4 12-16,-10-9-78 15,-5-3-66-15,-11-9-228 16</inkml:trace>
  <inkml:trace contextRef="#ctx0" brushRef="#br0" timeOffset="14812.9698">5934 9379 552 0,'-13'-19'385'0,"-3"-14"37"15,2 3-129-15,6 15-159 16,11 9-61-16,1 8-81 16,3 9-99-16</inkml:trace>
  <inkml:trace contextRef="#ctx0" brushRef="#br0" timeOffset="14997.6154">6017 9447 1379 0,'6'8'534'15,"9"15"-394"-15,3 7-21 16,4 3-56-16,0 2-23 16,0-8-21-16,1-1-5 15,-11-14 1-15,7-7 4 16,3-11 8-16,-1-10 2 0,8-5-3 16,-9-1-35-16,-7 1 89 15</inkml:trace>
  <inkml:trace contextRef="#ctx0" brushRef="#br0" timeOffset="15456.0007">6595 9585 558 0,'-4'-8'358'16,"-3"-9"-29"-16,-6 2-80 16,-9-11-16-16,-4 10-62 0,1 3-32 15,1 10-71-15,5 5-35 16,2 7-39-16,4 5-15 16,10 4-8-16,3-6 5 15,10 6 10-15,4-7 7 16,9-2 8-16,5 2 5 15,3-12 4-15,-1-2 2 16,-5-7 5-16,-3-5-1 16,-5-2 2-16,-3 2-3 0,-5-2-6 15,-3 9-9-15,-1 11-8 16,-1 4-1-16,7 12 0 16,0 1 6-16,4 4 3 15,0 0 1-15,0-6 2 16,-1-1-1-16,2-13 46 15,0-8 22-15,3-11 26 16,0-9 15-16,-1-2-34 16,-1 3-21-16,-5-3-29 15,-1 6-80-15</inkml:trace>
  <inkml:trace contextRef="#ctx0" brushRef="#br0" timeOffset="15904.1358">7887 9465 921 0,'0'-2'407'0,"-6"-3"-177"15,-2 2-32-15,-17 0-34 16,0 6-11-16,-9 2-54 16,0 7-30-16,8 4-54 15,5 0-16-15,17 12-18 16,18-14-1 0,-7-7 1-16,1 1 6 0,38 16 13 15,8-1 4-15,4-16 18 16,-27-8-19-16,-5-10-102 15,-8-7-87-15</inkml:trace>
  <inkml:trace contextRef="#ctx0" brushRef="#br0" timeOffset="16010.9678">7850 9270 942 0,'-4'-14'519'16,"-16"-17"-108"-16,11 14-160 16,9 14-175-16,0 3-62 15,11 13-63-15,3 7-68 16</inkml:trace>
  <inkml:trace contextRef="#ctx0" brushRef="#br0" timeOffset="16340.2487">8035 9498 630 0,'5'2'299'0,"16"-7"-88"16,7 5-105-16,11-3-16 16,5-4-8-16,-1 4-18 15,-1-1-5-15,-13-1-21 16,-6 1-9-16,-14-2-1 16,-11-2 1-16,-7 5-8 15,-7 3-3-15,-10 6 2 16,2 9 8-16,-4 4 6 0,2 1 0 15,10 7-16-15,3-4-13 16,13-4-8-16,8 2-4 16,12-2-1-16,3 0 1 15,10 3-15-15,-3 0-62 16</inkml:trace>
  <inkml:trace contextRef="#ctx0" brushRef="#br0" timeOffset="16638.1718">8703 9537 807 0,'-1'0'448'16,"0"2"-64"-16,-14 9-164 15,-7 4-41-15,-10 6-50 16,-6-2-37-16,-1-3-48 16,3-5-16-16,5-6-9 15,4-5-3-15,9-7-12 16,3-6-8-16,11-4-15 15,3-4-6-15,14-2-2 16,8 6 5-16,5 0 3 16,3 6 0-16,0 11 2 15,-6 4 6-15,-1 15 10 16,0 5 6-16,-6 6 10 16,6 0-2-16,-3-3 7 15,0-5-58-15,-2-6-138 16,1-6-187-16</inkml:trace>
  <inkml:trace contextRef="#ctx0" brushRef="#br0" timeOffset="16848.1883">8824 9547 691 0,'0'-1'384'16,"7"3"-74"-16,0 5-92 16,2 8-82-16,5 5-27 15,2 3-23-15,-1 1-4 0,2-2-18 16,2-4-6-16,-6-9 34 15,1-7 24-15,-2-13 25 16,0-8 10-16,1-7-33 16,-1 0-29-16,-4-2-35 15,-3 4-17-15,0 7-75 16,-1 0-48-16</inkml:trace>
  <inkml:trace contextRef="#ctx0" brushRef="#br0" timeOffset="17327.3209">9899 9547 609 0,'-8'-4'389'0,"-13"-2"-16"15,1 2-93-15,3 8-135 16,-2 4-52-16,1 8-64 16,7 6-8-16,8 8-6 15,7 1 0-15,19-4 12 16,6-2 8-16,8-16 49 15,2-6 24-15,-9-8 29 16,-6-8 5-16,-14-9-35 16,-8-5-24-16,-6 6-60 15,-3-4-95-15</inkml:trace>
  <inkml:trace contextRef="#ctx0" brushRef="#br0" timeOffset="17822.1138">10936 9555 796 0,'-24'-6'512'16,"-13"2"-14"-16,-3 4-273 15,0 4-66-15,12 15-74 16,1-1-29-16,12 11-34 15,11 2-7-15,13 5-23 16,13-2 3-16,10-5 9 16,6-5 5-16,3-12 6 15,-1-4 3-15,-5-10 18 0,-10-10 10 16,-14-13 13-16,-5-10 1 16,-12-7-11-16,-6-7-11 15,-10-11-12-15,-6-11-4 16,4-19-9-16,9-4-7 15,17 11-15-15,14 13-8 16,14 26-13-16,5 14 26 16,9 22-119-16,5 12-53 0</inkml:trace>
  <inkml:trace contextRef="#ctx0" brushRef="#br0" timeOffset="18182.1771">11235 9532 649 0,'-3'-5'431'0,"-5"-6"33"0,3 10-191 15,5 12-148-15,-2 4-38 16,4 17-55-16,-1 4-9 15,7 9 0-15,2 0-3 16,-1-9-9-16,2-4-56 16</inkml:trace>
  <inkml:trace contextRef="#ctx0" brushRef="#br0" timeOffset="18465.8645">11655 9575 867 0,'-6'15'450'16,"-8"5"-135"-16,-7 9-111 15,-5 3-35-15,-11-4-57 16,-1-4-28-16,1-9-33 16,2-7-6-16,9-15-20 15,3-5-8-15,12-15-19 16,5-3-9-16,9 3-8 15,12 2-1-15,7 8 7 16,7 9 10-16,8 9 12 0,-1 8 9 16,6 21 2-16,-6 0-4 15,-2 8 17-15,-3-2-78 16</inkml:trace>
  <inkml:trace contextRef="#ctx0" brushRef="#br0" timeOffset="18928.1414">11885 9592 1006 0,'7'0'434'0,"6"8"-233"16,-2 3-36-16,-5 11-55 15,-5 7-20-15,-8-1-31 16,-1 1-15-16,-2-9-19 0,4-6-7 15,6-10-6-15,2-7-12 16,10-15-9-16,1-4-3 16,4-10-1-16,3-4 8 15,-5 5 6-15,-10 1 0 16,2 12 2-16,-6 5-2 16,-1 13-4-16,4 7 1 15,-9 11-1-15,4 3 3 16,6 8 7-16,5 0-1 0,18-2 0 15,3 3 0-15,8-10-28 16,6-4-48-16</inkml:trace>
  <inkml:trace contextRef="#ctx0" brushRef="#br0" timeOffset="19172.8809">12469 9692 988 0,'-3'-14'506'15,"-6"-11"-166"-15,-9 1-94 16,-2-2-33-16,-17 7-52 16,-3 2-32-16,2 10-61 15,9 5-28-15,8 13-39 16,6 1-5-16,9 12-7 16,1 1 2-16,8 0-2 15,4 3 3-15,9-5 3 16,10-2 2-16,4-9 6 15,4-3 2-15,4-11-11 0,-3-6-48 16,-5-9-171-16</inkml:trace>
  <inkml:trace contextRef="#ctx0" brushRef="#br0" timeOffset="19292.4075">12376 9314 1184 0,'-3'-2'517'0,"-2"-2"-311"16,3 4-102-16,2 0-97 15,0 1 25-15</inkml:trace>
  <inkml:trace contextRef="#ctx0" brushRef="#br0" timeOffset="19782.1584">12657 9596 948 0,'2'6'396'0,"-2"2"-202"16,0 7-135-16,3 8-4 16,-2 4-4-16,1 2-3 0,-4 1-6 15,-2-6-3-15,-1-10-5 16,-1-5 4-16,2-11 2 15,2-6-3-15,-2-9-10 16,6-4-10-16,10-7-13 16,3 1-5-16,7 2-1 15,-3 3 17-15,2 14 29 16,-4 2 8-16,-5 14 22 16,3 8-9-16,-9 11-19 15,-2 5-5-15,7 5-21 16,-2-5 7-16,12-6-134 15,8-8 275-15</inkml:trace>
  <inkml:trace contextRef="#ctx0" brushRef="#br0" timeOffset="20380.1734">12931 9588 831 0,'-1'0'419'16,"3"-3"-176"-16,6 2-67 16,17-2-101-16,7-1-43 15,7 3-15-15,5-2-3 16,-7 1-6-16,-10 1 0 0,-7-2 4 16,-10 1 1-16,-8 2 6 15,-2 2-3-15,-13 2-9 16,0 2-4-16,-8 5-11 15,-1 3 0-15,2 7-2 16,1 1 1-16,9 6 1 16,5-1 2-16,10-1 17 15,4-3 7-15,9-10 12 16,2-6 4-16,3-8-4 16,1-6-2-16,-10-10-4 15,6-1-2-15,-6-3-4 16,-1-3-2-16,6 5-4 15,-9 2-3-15,-3 5-8 16,1 8-8-16,-8 8 4 16,1 6 3-16,0 9 4 15,2 3 8-15,-2-1-6 16,1 2-1-16,5-6 0 0,-2-3 2 16,6-7 7-1,1-6 6-15,-1-9 5 0,2-5 2 16,3-6-5-16,-1-7-3 15,2 0-7-15,0-1-2 16,-4 8-6-16,-1 4 2 16,-4 14 0-16,-3 2 1 0,-2 11 10 15,-1 8-3 1,1 3 0-16,0 7-1 0,1 1-5 16,0-1 0-16,4-7-72 15,3-5-29-15</inkml:trace>
  <inkml:trace contextRef="#ctx0" brushRef="#br0" timeOffset="20736.9951">13617 9563 831 0,'1'0'411'0,"4"5"-116"0,7 11-114 15,9 10-94-15,4 3 13 16,5 8-5-16,-3 1-5 15,-16-4 23-15,-4 1 9 16,-23-9 13-16,-3-8-6 16,-11-14-37-16,-3-9-40 15,10-8-105-15,-2-9-599 0</inkml:trace>
  <inkml:trace contextRef="#ctx0" brushRef="#br0" timeOffset="21819.1273">1922 10519 888 0,'-14'-6'435'0,"-19"-3"-146"15,5 4-87-15,1 10-104 16,0 5-38-16,9 9-60 16,-1 1-10-16,10 5-11 15,7-2-2-15,9-1 3 16,6-1 3-16,6-10 9 15,2-4 4-15,-1-10 10 16,-2-5 5-16,-8 1 10 16,-4-3 4-16,-9 4-5 15,-8 3-7-15,-3 7-15 16,-1 7-7-16,-2 10-4 16,6 5-3-16,6 3 2 15,5 1-1-15,8-2 2 16,6-4 4-16,10-8 6 0,5-1 4 15,9-12 9-15,0-5 5 16,-1-12 8-16,-7-9 2 16,-5-6 0-16,-3-3-1 15,-7-5 4-15,2 4 1 16,-12-1 9-16,-2 7 12 16,1 14 29-16,-7 6-1 15,3 10-15-15,-1 11-17 16,1 11-46-16,0 6-5 0,5 7-1 15,2 2 3-15,-4-4 26 16,5-5-43-16,0-11-107 16,3-9-41-16</inkml:trace>
  <inkml:trace contextRef="#ctx0" brushRef="#br0" timeOffset="21944.0547">2065 10383 816 0,'-2'-13'506'0,"-4"-9"-30"16,6 9-215-16,0 11-203 16,5 6-13-16,6 9-202 15</inkml:trace>
  <inkml:trace contextRef="#ctx0" brushRef="#br0" timeOffset="22148.166">2258 10569 1289 0,'9'9'537'0,"6"17"-338"0,6 6-41 16,3 5-83-16,-1 5-29 15,2-12-23-15,-1-7-6 16,0-15 6-16,-4-9 8 16,2-15 9-16,-7-6 0 0,0-7-10 15,2 0-5-15,-7 0-96 16,0 6-73-16</inkml:trace>
  <inkml:trace contextRef="#ctx0" brushRef="#br0" timeOffset="22566.2118">2793 10619 995 0,'-4'16'491'16,"3"12"-187"-16,-13 4-136 15,-1 3-46-15,-4-4-63 16,-6-5-15-16,12-8-17 16,-1-9-6-16,4-16-23 15,4-6-8-15,3-11-14 16,3-4-3-16,6 0 14 16,1 0 2-16,3 8-2 0,3 7-7 15,3 15-5-15,3 9 4 16,-1 11 13-16,3 6 12 15,1-2 12-15,2 2 0 16,8-4 0-16,2-8 3 16,-4-12 11-16,1-9 6 15,-6-14 7-15,-4-6-3 0,-3-4-6 16,-5-3-4-16,1 4-5 16,-4 3 11-16,-5 12 24 15,1 7 2-15,-8 9 18 16,1 10-12-16,1 10-29 15,4 5-5-15,-2 5-24 16,3 0-3-16,8-1-85 16,5-4 412-16</inkml:trace>
  <inkml:trace contextRef="#ctx0" brushRef="#br0" timeOffset="22929.6201">4105 10580 1040 0,'-3'18'428'15,"2"16"-219"-15,3 23-165 16,9 9-5-16,3 4-12 15,-1-4-2-15,6-20-49 16,-4-11-120-16</inkml:trace>
  <inkml:trace contextRef="#ctx0" brushRef="#br0" timeOffset="23125.1542">4250 10681 1178 0,'-5'6'461'0,"-13"8"-323"16,0 4-33-16,-2 4-48 16,0 1-14-16,9 3-21 0,6 0-13 15,13-2-8-15,8 1 1 16,12-14 3-16,10-3 3 16,7-10-33-16,4-6-69 15</inkml:trace>
  <inkml:trace contextRef="#ctx0" brushRef="#br0" timeOffset="23420.1601">4425 10537 882 0,'12'-12'445'0,"3"-14"-172"0,10 9-87 16,-3 8-11-16,0 10-51 15,0 15 3-15,1 16-2 16,-4 7-5-16,1 18-24 15,1 3-22-15,-2 1-40 16,1-2-14-16,-1-17-10 16,-4-7 2-16,0-20 2 15,3-9 2-15,-3-15 6 16,0-10-6-16,-7-9-19 16,-8-2-9-16,-8 5-15 15,-6 5 1-15,-10 17 0 16,-7 9 2-16,-12 20 1 15,1 8 0-15,7 4 32 16,8-4-79-16</inkml:trace>
  <inkml:trace contextRef="#ctx0" brushRef="#br0" timeOffset="24153.1669">5193 10631 812 0,'-11'-6'401'0,"-10"-1"-130"0,-6 3-72 16,-1 9-88-16,4 4-38 16,6 6-60-16,6 3-9 15,12 0-14-15,3-2-2 16,13-4 4-16,4-5 4 16,5-7 8-16,1-2 4 15,-10-4 6-15,-5 0 6 16,-10 0 2-16,-6 5-4 15,-12 3-9-15,-5 6-6 16,-5 7-8-16,2 3 0 16,8 2-1-16,3 1-3 0,9 4 3 15,4-2 0-15,10 0 6 16,10 1 6-16,13-13 1 16,9-4 1-16,-1-8-1 15,0-11 1-15,3-5 2 16,-5-6-2-16,3-6-13 15,-5-1-2-15,-12-1-1 16,-6 1 4-16,-13 5 18 16,-5 0-1-16,-9 7 57 15,-2 8 13-15,-4 10 12 16,2 9 5-16,3 12-57 16,4 3-17-16,6 4-20 15,1-1-4-15,11 1 0 16,-2-6-14-16,10-6-112 0,-1-3-96 15</inkml:trace>
  <inkml:trace contextRef="#ctx0" brushRef="#br0" timeOffset="24459.7735">5713 10634 850 0,'-5'0'438'0,"-12"0"-122"16,0 5-77-16,-1 4-107 16,-1 2-36-16,4 8-57 15,3 0-26-15,10 7-19 16,3 0-6-16,12 3-1 16,11-1 4-16,5-6 4 15,2-4 2-15,7-13 8 16,-8-5 5-16,-5-11 12 15,-6-1 11-15,-18-6 9 16,-12 2 0-16,-16 6-9 16,-8 1-12-16,-4 6 17 15,7 3-64-15</inkml:trace>
  <inkml:trace contextRef="#ctx0" brushRef="#br0" timeOffset="24828.1745">5901 10661 913 0,'5'-5'398'0,"16"-3"-213"15,2 2-30-15,12 6-45 16,5 4-21-16,-1 1-26 15,3 3-14-15,-13-1-21 16,-5 0-2-16,-13-3-53 16,-5-7-44-16,-5 1-168 15,-1-6-110-15,-8 1-16 16,-3-1 59-16,-8 1 288 16,-3 5 167-16,5 1 182 15,2 4 26-15,6 8-77 16,3 2-34-16,5 12-72 15,3 1-25-15,5 7-26 16,1 3-27-16,4-2-40 16,-2-2-19-16,3-9-26 15,2-5-87-15</inkml:trace>
  <inkml:trace contextRef="#ctx0" brushRef="#br0" timeOffset="25246.1872">6538 10746 678 0,'-1'-2'394'0,"0"-4"-45"16,-4 0-101-16,-4 1-76 16,-5 1-15-16,-11 2-15 15,2 2-11-15,-4 3-53 16,0 4-26-16,7 6-42 15,-1 2-11-15,7 4-16 16,14 4 0-16,12 1 0 16,6 1 2-16,11-8 12 15,0-2 3-15,5-10 8 16,-1-5 2-16,-4-7 11 0,-5-5-17 16,-11-3-91-16,-5 0-65 15</inkml:trace>
  <inkml:trace contextRef="#ctx0" brushRef="#br0" timeOffset="25368.1287">6493 10454 1035 0,'-4'-4'612'0,"-7"-3"-74"16,3 3-279-16,8 10-204 16,0 2-41-16</inkml:trace>
  <inkml:trace contextRef="#ctx0" brushRef="#br0" timeOffset="25906.1522">7024 10678 947 0,'-7'0'392'0,"-7"0"-246"16,5 4-46-16,10 7-44 15,7 2-5-15,13 10 12 16,3 2 8-16,7 11 26 16,-6 4-2-16,-5 2 27 15,-12-6 15-15,-15-6 12 16,-9-4 11-16,-14-14-35 16,-3-6-20-16,-2-10-46 15,3-13-19-15,7-6-36 16,7-4-38-16,11-3-123 15,7 2-52-15</inkml:trace>
  <inkml:trace contextRef="#ctx0" brushRef="#br0" timeOffset="26297.1417">7598 10983 1502 0,'-1'2'715'15,"-3"-1"-290"-15,2-1-238 16,1 0-36-16</inkml:trace>
  <inkml:trace contextRef="#ctx0" brushRef="#br0" timeOffset="27378.1301">8624 10516 788 0,'-19'-8'411'15,"-13"-3"-139"-15,-7-3-75 16,1 7-52-16,1 4-71 15,1 4-36-15,13 16-42 16,7-1-16-16,13 7-15 16,4-1 2-16,17-2 5 15,7-3 8-15,16-1 13 16,4-1 6-16,-9-7 4 16,-6-1 4-16,-21-4 6 15,-5 0 4-15,-15 2-2 0,-17 3-2 16,-14 4-4-16,-6 6-4 15,2 6 0-15,3 0 5 16,18 7-1-16,3 3 3 16,15 5 9-16,12 1-1 15,14-1 2-15,10-4 1 16,13-12-5-16,4-6-1 16,2-12 0-16,7-11 3 0,-1-12 3 15,-1-7 2-15,-3-10 0 16,-11-1 0-16,-18 0-1 15,-2 3 3-15,-15 9 0 16,0 6 2-16,-6 11-2 16,-4 6-9-16,-3 12-11 15,1 4-7-15,8 15-10 16,2 4 2-16,2 7 4 16,5 1 1-16,-6-7-48 15,2-6-61-15</inkml:trace>
  <inkml:trace contextRef="#ctx0" brushRef="#br0" timeOffset="27529.1415">8771 10571 1395 0,'-1'-5'526'0,"4"2"-438"0,-3 1-52 16,0 2-132-16,0 0-167 15</inkml:trace>
  <inkml:trace contextRef="#ctx0" brushRef="#br0" timeOffset="27796.7886">8940 10827 818 0,'3'-3'459'0,"6"0"-62"16,2 3-173-16,6 10-97 16,0 7-22-16,3 11-25 15,3 4-11-15,-6 1-26 16,1-6-11-16,-2-8-9 16,-1-10 5-16,4-12 15 15,0-8 3-15,3-12 0 16,-2-6-7-16,-2-5-17 15,-2 1 2-15,-8 2-78 16,-3 5-69-16</inkml:trace>
  <inkml:trace contextRef="#ctx0" brushRef="#br0" timeOffset="28336.3893">9604 10838 699 0,'3'-1'375'0,"1"1"-84"16,-2 3-77-16,-3-3-74 15,-2 6-17-15,-10 22-24 16,-22 32-20-16,6-34-33 15,2-1-13-15,-1-16-7 16,0-8-2-16,5-7 0 16,2-4-4-16,10-4-13 15,2-2-7-15,8 0-12 16,5-5-2-16,7 1-1 16,2 3 2-16,2 8-3 15,-2 3 0-15,3 19 1 16,-1 2 5-16,6 11 14 15,3 4 6-15,1-8 6 16,3-1-3-16,2-11-2 16,0-3 0-16,2-5 4 0,-1-3 6 15,-5-10 2-15,-7-3 1 16,-5-9-4-16,1 1-4 16,-5 0-3-16,-1 1-3 15,-1 10-5-15,-5 4-8 16,0 10 3-16,0 10 3 15,-1 12 15-15,1 3 16 16,1 7 6-16,0-5 1 16,1-6-9-16,4-1-8 0,-8-14 14 15,2 5-31-15</inkml:trace>
  <inkml:trace contextRef="#ctx0" brushRef="#br0" timeOffset="29462.0538">2037 12091 902 0,'0'3'485'0,"-2"4"-59"15,0 13-267-15,0 8-40 16,-4 12-41-16,5 4-20 0,2 2-34 15,5-3-9-15,3-11-7 16,6-3-3-16,3-16 3 16,5-5-10-16,1-14-71 15,1-10-43-15</inkml:trace>
  <inkml:trace contextRef="#ctx0" brushRef="#br0" timeOffset="29645.0061">1999 11943 1281 0,'4'2'567'0,"-1"-2"-297"15,1 3-96-15,-4-3-110 16,0 0-29-16,0 0 392 0</inkml:trace>
  <inkml:trace contextRef="#ctx0" brushRef="#br0" timeOffset="30073.1534">2683 11805 1025 0,'-11'4'470'0,"-21"5"-209"16,1 11-54-16,-2 14-73 15,-1 8-38-15,10 20-41 0,5 4-31 16,17 10-21-16,8 1-3 15,9-4-3-15,11-5 0 16,6-18 7-16,7-6-17 16,16-23-77-16,-3-12-60 15</inkml:trace>
  <inkml:trace contextRef="#ctx0" brushRef="#br0" timeOffset="30333.8779">2795 11915 1002 0,'-4'6'459'0,"-1"9"-167"16,6 4-119-16,5 15-68 15,2 4-2-15,2 7-19 16,-3 8-15-16,4 3-23 15,1 0-16-15,6-8-21 16,6-8-5-16,9-15 0 16,3-9 5-16,1-16-22 15,-5-5-51-15,-11-11-133 16</inkml:trace>
  <inkml:trace contextRef="#ctx0" brushRef="#br0" timeOffset="30509.0458">2752 12149 1335 0,'5'1'522'0,"5"-1"-334"16,17 0-61-16,23 0-47 16,9-2-8-16,16-1-27 15,-10 2-9-15</inkml:trace>
  <inkml:trace contextRef="#ctx0" brushRef="#br0" timeOffset="30924.7722">3233 11834 1128 0,'0'0'522'0,"2"8"-256"16,9 10-80-16,12 22-102 16,7 14-19-16,2 22 3 15,-4 7-4-15,-23 9-1 16,-12 1-11-16,-17-14-14 15,-5-11-10-15,12-26-92 16,4-16-83-16</inkml:trace>
  <inkml:trace contextRef="#ctx0" brushRef="#br0" timeOffset="31271.2229">3680 12145 1183 0,'4'0'487'0,"12"-3"-282"16,5 3-51-16,17 0-55 16,9-2-21-16,6 2-42 15,1 1-11-15,-9 1-26 16,-6 3-68-16</inkml:trace>
  <inkml:trace contextRef="#ctx0" brushRef="#br0" timeOffset="31541.879">3698 12293 1025 0,'13'-1'488'0,"15"1"-199"15,23 3-106-15,5 3-23 16,5 7-66-16,-10-1-24 15,-11 0-23-15,-8-4-33 16</inkml:trace>
  <inkml:trace contextRef="#ctx0" brushRef="#br0" timeOffset="40246.7974">5157 11672 737 0,'-18'-4'376'0,"-25"-2"-97"16,2 2-58-16,-4 4-70 16,3 1-31-16,3 8-59 15,1 3-18-15,10 8-28 16,7 8-8-16,21 8-9 15,8 5-5-15,19 3-4 16,8-5 1-16,13-4 7 16,5-9 3-16,1-9 6 15,0-5 2-15,-14-8-3 16,-13-4-1-16,-15-5 0 16,-12-3-2-16,-22-2 1 15,-10 3 0-15,-19 4-2 0,-2 2 1 16,1 8-1-16,-1 2-1 15,14 12 0-15,2 3 2 16,16 5 10-16,18 4 2 16,18-2 12-16,12-1 4 15,16-5 3-15,5-3 1 16,11-9-9-16,1-5-4 16,-1-7-5-16,-3-3-9 0,-13-8-70 15</inkml:trace>
  <inkml:trace contextRef="#ctx0" brushRef="#br0" timeOffset="40721.9689">4571 12423 741 0,'0'5'357'0,"4"3"-102"0,35 1-106 15,27-2-24-15,43 0-6 16,18 0-23-16,16-2-36 16,-6 0-10-16,-26 1-24 15,-14 1-3-15,-33-6-45 16,-16-1-70-16</inkml:trace>
  <inkml:trace contextRef="#ctx0" brushRef="#br0" timeOffset="41188.244">4883 12733 1081 0,'-5'2'488'0,"-10"5"-240"15,4 9-69-15,8 23-91 16,2 14-30-16,7 18-25 15,4 2-10-15,4-6-10 16,0-8-2-16,2-21-115 16,1-7-113-16</inkml:trace>
  <inkml:trace contextRef="#ctx0" brushRef="#br0" timeOffset="41532.3024">4847 12714 1111 0,'20'-12'477'0,"22"-7"-256"15,4 5-48-15,7 20-73 16,2 7-24-16,-7 17-38 16,-5 3-4-16,-25 6-6 15,-13 4-2-15,-20 6-7 16,-12 3 5-16,-4-8-62 15,-7-12-21-15,7-22-43 16,8-8-27-16,9-10 41 16,14 0 14-16,6-2 44 15,5 1 36-15,20 9 37 16,9 5 24-16,14 13 23 16,7 7 3-16,-5 2 14 15,-1 1-8-15,-15-5-7 16,-8-1-18-16,-11-6-30 15,-7-7 5-15</inkml:trace>
  <inkml:trace contextRef="#ctx0" brushRef="#br0" timeOffset="42555.0936">5979 12311 636 0,'6'4'284'0,"9"2"-103"16,8 1-48-16,18-2 8 16,2 0-24-16,7-5-42 15,0-7-16-15,-9-4-25 16,-3-1-1-16,-19-4 31 0,-7-1 15 15,-17-2 15-15,-12 1-1 16,-12 3-34-16,-8 4-17 16,-12 11-20-16,0 6-10 15,3 13-13-15,4 6-8 16,15 13-12-16,7 7 2 16,16 6 18-16,7-1 6 15,20-7 19-15,11-8 6 16,19-12-2-16,7-6-3 0,8-7-3 15,-3-7-4-15,-7-3-34 16,-11-6-47-16</inkml:trace>
  <inkml:trace contextRef="#ctx0" brushRef="#br0" timeOffset="42899.3083">6283 11918 1126 0,'-3'2'504'16,"3"-2"-265"-16,8 0-64 16,22-2-83-16,10-2-40 0,18 0-24 15,7 0-10-15,-3 1-36 16,-6 3-69-16</inkml:trace>
  <inkml:trace contextRef="#ctx0" brushRef="#br0" timeOffset="43290.4646">6866 11609 1053 0,'1'0'475'16,"-1"0"-244"-16,2 7-41 16,-3-7-74-16,0 5-24 15,-3 25-16-15,-11 40-20 16,8-23-27-16,3 1-9 0,7-3-14 16,7-1-5-16,7-12-1 15,4-9 1-15,0-8 3 16,5-9-3-16,-1-8-75 15,1 2-65-15</inkml:trace>
  <inkml:trace contextRef="#ctx0" brushRef="#br0" timeOffset="43498.2183">6723 11751 997 0,'4'2'430'0,"14"0"-199"15,9-1-55-15,16-1-34 16,8 0-23-16,3 0-47 0,-2 0-27 16,-3 2-55-16,-7-2-444 15</inkml:trace>
  <inkml:trace contextRef="#ctx0" brushRef="#br0" timeOffset="44204.2797">7433 11560 817 0,'-4'7'402'15,"-12"11"-114"-15,-3 13-61 16,-11 29-45-16,-11 11-22 15,-1 17-60-15,-2-3-28 16,12-16-46-16,10-13-14 16,16-27-32-16,6-6-58 0,14-15-175 15</inkml:trace>
  <inkml:trace contextRef="#ctx0" brushRef="#br0" timeOffset="44473.14">7538 11730 941 0,'0'0'463'0,"-1"3"-152"15,1 8-101-15,1 17-92 0,1 7-13 16,0 11-22-16,-2 4-26 16,-2-4-30-16,-1-5-7 15,-3-13-26-15,5-8-83 16,2-11-496-16</inkml:trace>
  <inkml:trace contextRef="#ctx0" brushRef="#br0" timeOffset="44779.491">7548 11720 1052 0,'9'-9'456'0,"13"-7"-231"16,7 3-63-16,5 12-65 16,5 7-24-16,-8 11-39 15,-8 5-7-15,-18 7-7 16,-11 3 1-16,-18 6 1 15,-5-2-1-15,-6-4-4 16,3-7-1-16,8-13-5 16,5-4-3-16,12-8-11 15,6 0-7-15,12 0-1 16,5 1 3-16,10 6 19 16,9 3 7-16,6 8 10 15,3-1 1-15,-4 0-6 16,-5-2-1-16,-17-8 20 15,-5-1-53-15</inkml:trace>
  <inkml:trace contextRef="#ctx0" brushRef="#br0" timeOffset="45279.1125">8188 11720 721 0,'-5'-5'380'0,"-5"-5"-95"16,-11 0-34-16,-9 4-54 15,-7 1-34-15,-8 9-46 16,5 6-29-16,4 11-48 0,8 3-18 15,6 12-22-15,9 4-2 16,14 3-7-16,12 2 6 16,27-8 7-16,5-10 5 15,-1-20 6 1,-22-3 2 0,0 0 6-16,63 4 5 0,-16-8 36 0,-10-3 23 15,-50-5 17-15,-2 0-4 16,-8-7-28-16,0 3-62 0,-4 1-415 15</inkml:trace>
  <inkml:trace contextRef="#ctx0" brushRef="#br0" timeOffset="67922.148">8639 12322 452 0,'-1'3'308'0,"2"3"32"16,10 0-92-16,25-6-95 15,9-5-30-15,14-6-53 16,7-2-32-16,0 1-26 15,-3 3 18-15,-14 4-115 0,-12 3-106 16</inkml:trace>
  <inkml:trace contextRef="#ctx0" brushRef="#br0" timeOffset="68120.4831">8684 12456 667 0,'6'7'336'0,"17"6"-69"16,10 1-59-16,21-7-32 15,10-3-25-15,9-7-62 16,-3-1-14-16,-9-4-38 16,-7 3-14-16,-21 0-447 15</inkml:trace>
  <inkml:trace contextRef="#ctx0" brushRef="#br0" timeOffset="70375.0733">9619 12429 917 0,'5'5'356'0,"29"10"-207"16,22-7-26-16,42-2-6 16,18-5-5-16,25-2-28 15,9 3-11-15,6 7-6 16,-5 0-10-16,-32 2-23 16,-24-2-10-16,-37-3-34 15,-16-2-63-15</inkml:trace>
  <inkml:trace contextRef="#ctx0" brushRef="#br0" timeOffset="70962.8171">9885 11934 594 0,'0'-2'309'0,"6"-8"-75"16,4-1-60-16,13 3-67 15,4-2-21-15,7 7-34 16,6 3-13-16,-1 8-16 0,-6 2-5 15,-13 8 13-15,-14 2 9 16,-20 4 9-16,-8 0 1 16,-7-6-9-16,2-4-11 15,11-9-10-15,5-1-17 16,17-4-12-16,7 0-6 16,15 3-6-16,10 1 15 15,11 6 10-15,0 6 9 16,-15 5 24-16,-14 4 14 0,-25 2 20 15,-17-1-1-15,-22 1-8 16,-5-4-12-16,-6-8-24 16,5-10-33-16,20-12-83 15,9-5-65-15,21-3-235 16</inkml:trace>
  <inkml:trace contextRef="#ctx0" brushRef="#br0" timeOffset="71422.9028">10543 11960 682 0,'-3'-6'398'0,"-11"-8"-33"16,-3 5-75-16,-6 0-87 15,-5 4-48-15,-1 8-73 16,0 7-36-16,3 9-50 15,4 9-12-15,9 10-13 16,6-2-2-16,15 7 9 16,9-7 5-16,19-6 8 15,11-4 6-15,10-20 8 16,4-6 5-16,-7-21 39 16,-6-7 28-16,-25-11 60 15,-14-1 29-15,-20-1-7 16,-14 1-26-16,-15 13-67 15,-7 4-38-15,3 13-74 16,5 9-84-16</inkml:trace>
  <inkml:trace contextRef="#ctx0" brushRef="#br0" timeOffset="72739.1045">9823 12992 500 0,'6'2'262'0,"3"3"-63"0,3-1-19 15,6-8-46-15,1-8-24 16,8-8-40-16,-1-7-14 16,-1-7-6-16,-4 1 2 15,-9 2 27-15,-4 2 15 16,-8 11 34-16,-1 5 8 15,-4 11-31-15,0 4-20 16,-1 15-54-16,1 7-20 16,4 20-10-16,1 9 0 15,1 4 2-15,3-2-1 0,1-4 1 16,1-7 2-16,6-3-106 16,0-4-33-16</inkml:trace>
  <inkml:trace contextRef="#ctx0" brushRef="#br0" timeOffset="73083.9059">10354 12881 987 0,'-8'-10'442'0,"-9"-11"-212"15,1 5-51-15,-3 11-85 16,2 6-31-16,-4 19-43 0,-2 6-18 16,5 16-14-16,2 6-3 15,14 2-3-15,6-2 5 16,14-8 6-16,8-5 3 16,3-11 5-16,6-5 3 15,8-19 7-15,-2-7 2 16,1-20 10-16,-7-4 6 15,-16-9 58-15,-11-5 22 0,-18-5 20 16,-13-1 0-16,-13 7-66 16,-3 7-29-16,5 18-69 15,7 14-63-15</inkml:trace>
  <inkml:trace contextRef="#ctx0" brushRef="#br0" timeOffset="73507.8781">10738 12698 500 0,'2'-6'342'0,"0"-3"35"0,-2-2-110 15,-3 4-60-15,-5 2-23 16,-7 2-42-16,-3 4-23 16,-9 10-66-16,0 2-22 15,-3 7-28-15,3 7-10 0,9 5-9 16,7 3-3-16,15 2 0 15,10-3 4-15,16-6 6 16,6-7 3-16,3-12 11 16,0-9 6-16,-12-9 37 15,-8-5 30-15,-11-6 46 16,-12-3 12-16,-14 5-24 16,-10 2-31-16,-15 6-52 15,-2 6-26-15,7 4-33 16</inkml:trace>
  <inkml:trace contextRef="#ctx0" brushRef="#br0" timeOffset="75124.8091">11332 12401 903 0,'4'4'355'0,"14"4"-234"16,9 0-15-16,10-5-29 16,11-3-17-16,3-4-30 15,-2-7-7-15,-6-4 0 16,-9 2 3-16,-18-5 11 16,-13 0 2-16,-18-1-3 15,-17 2 7-15,-14 3 9 16,0 7 2-16,-1 12 3 15,0 7-14-15,9 14-23 16,4 6-9-16,11 12-13 16,11 3 0-16,16-3 2 0,12 2 5 15,25-11 13-15,9-7 0 16,20-9-2-16,2-7-3 16,-6-10-1-16,-2-2-19 15,-16-7-99-15</inkml:trace>
  <inkml:trace contextRef="#ctx0" brushRef="#br0" timeOffset="75407.0556">11621 11991 650 0,'11'2'406'16,"2"-2"-11"-16,21 3-199 15,5-3-28-15,5-5-82 16,8 5-32-16,-5 0-99 15,-3 0-123-15</inkml:trace>
  <inkml:trace contextRef="#ctx0" brushRef="#br0" timeOffset="75689.8826">12036 11753 625 0,'4'-5'392'0,"6"-3"-15"16,4 2-145-16,3 12-89 15,-1 4-22-15,-5 8-4 16,-2 8-5-16,-9 7-18 16,-2 9-20-16,-3 4-36 15,-4-3-14-15,8-4-14 16,2-8-7-16,13-9-5 15,4-6 0-15,10-9 4 16,-5-7-10-16,5-7-112 16,0 0-119-16</inkml:trace>
  <inkml:trace contextRef="#ctx0" brushRef="#br0" timeOffset="75856.1319">11982 11892 752 0,'2'0'429'16,"11"0"1"-16,10 1-204 15,22 0-89-15,2-1-28 16,8 0-57-16,-9-1-16 16</inkml:trace>
  <inkml:trace contextRef="#ctx0" brushRef="#br0" timeOffset="76303.0467">12713 11636 759 0,'1'-9'461'0,"0"-7"-59"16,-1 9-147-16,-4 5-61 15,-7 17-92-15,-3 13-40 16,-13 23-38-16,-9 12 0 16,-9 20-8-16,-6 3-4 15,6-6-6-15,5-7 0 16,12-21 1-16,7-7 0 0,11-19 0 15,6-5-3-15,6-16-44 16,6-8-27-16</inkml:trace>
  <inkml:trace contextRef="#ctx0" brushRef="#br0" timeOffset="80292.2096">12998 11651 669 0,'-12'-2'379'0,"-15"3"-54"0,-8 8-70 15,-4 12-82-15,0 10-43 16,2 16-70-16,6 10-24 16,20 12-36-16,10 0-3 15,18-9 3-15,6-6 0 16,10-19 5-16,4-4 6 15,9-19-85-15,2-3-100 16</inkml:trace>
  <inkml:trace contextRef="#ctx0" brushRef="#br0" timeOffset="81158.1825">13295 11792 575 0,'-2'-3'306'0,"1"1"-69"16,-2 2-52-16,2 0-64 15,0 0-27-15,0 0-40 16,-7 0-9-16,-11 1-18 16,-29 3-7-16,27-4-12 15,6 2-5-15,0 2-5 16,0 2-3-16,5 1-1 15,1-1 0-15,2 3 2 16,3 2 0-16,3-3-1 0,-2 1 1 16,0-1 6-16,1 0 3 15,2 0 4-15,0-1 2 16,2 0-5-16,2 0 0 16,1-3-1-16,6 3 0 15,-2-6 1-15,5 1 1 16,0-2-1-16,-4-6 0 0,9 0-3 15,2 4-3-15,3 3-2 16,2 6-2-16,0 9 1 16,-4 1 0-16,-10 6 17 15,-5 2 18-15,-13-2 24 16,-6 4 7-16,-11-5-5 16,-4-3-13-16,-3-4-14 15,2-11-4-15,5-5-41 16,3-6-46-16,8-7-155 15,2-1-222-15</inkml:trace>
  <inkml:trace contextRef="#ctx0" brushRef="#br0" timeOffset="81355.1354">13480 11994 1372 0,'-1'0'563'15,"-1"0"-371"-15,4 4-71 16,-2-4-88-16,0 0-75 16</inkml:trace>
  <inkml:trace contextRef="#ctx0" brushRef="#br0" timeOffset="81698.1337">13588 12018 527 0,'8'-9'327'16,"6"-3"-45"-16,4-6-88 16,1-1-25-16,-2-4-41 15,-3-4-14-15,-6 4-14 16,-1-2-7-16,-4 5-9 16,0 3-3-16,-3 8-19 15,0 5-18-15,-1 11-28 0,-2 7-11 16,2 13-9-16,-1 5 1 15,4 10 3-15,-1 1 2 16,6-4 1-16,-1-5 3 16,-3-9-62-16,11-1-68 15</inkml:trace>
  <inkml:trace contextRef="#ctx0" brushRef="#br0" timeOffset="82027.2423">13992 11863 664 0,'-7'-6'376'0,"-10"-8"-45"16,0 2-109-16,-4 6-88 15,0 3-33-15,-1 11-53 16,1 8-19-16,6 10-31 15,1 7-6-15,11 7-4 16,6 0 1-16,11-7 7 16,4-6 2-16,13-16 17 15,5-7 11-15,3-7 15 16,3-9 12-16,-10-5 7 16,-5-5 3-16,-17-3 1 0,-9-1-8 15,-12 2-23-15,-9 3-7 16,-6 5-121-16,-1 2-261 15</inkml:trace>
  <inkml:trace contextRef="#ctx0" brushRef="#br0" timeOffset="82238.0097">13921 11695 683 0,'3'-4'442'0,"10"-2"36"16,8 0-210-16,17 0-145 15,6 3-32-15,-1 5-54 16,-2 1-16-16,-16 4-105 16,0 3-100-16</inkml:trace>
  <inkml:trace contextRef="#ctx0" brushRef="#br0" timeOffset="82618.9827">14345 11590 645 0,'-3'-7'429'0,"-4"-2"-3"16,-4 4-191-16,-2 2-58 0,-3 8-92 16,0 6-34-16,4 4-48 15,1 3-9-15,5 5-7 16,6 1-1-16,7 2 5 15,4-1 3-15,10-6 5 16,1-7 2-16,1-7 5 16,-5-6 8-16,-8-7 13 15,-6-4 7-15,-14-3 11 16,-9 4-3-16,-12 4-17 16,-3 2-6-16,5 6-19 15</inkml:trace>
  <inkml:trace contextRef="#ctx0" brushRef="#br0" timeOffset="82973.7743">14354 12034 1073 0,'0'1'592'16,"0"0"-139"-16,-2 0-251 15,1-1-73-15,1 0-92 16,0 0-11-16</inkml:trace>
  <inkml:trace contextRef="#ctx0" brushRef="#br0" timeOffset="83753.8993">14563 11985 381 0,'-2'0'288'0,"1"0"10"0,9 0-147 16,0-7-42-16,7-4-45 16,2-3 0-16,-4-8 4 15,9 4-1-15,-6-3-7 16,-6-2 10-16,1 7 16 15,-11 1 6-15,0 10 3 16,-2 3-19-16,-7 9-31 16,0 6-16-16,2 8-24 15,0 7-4-15,7 8-5 16,6 7-2-16,-1 1 6 16,4 1 1-16,1-11 28 15,5-7-53-15,8-12-204 16</inkml:trace>
  <inkml:trace contextRef="#ctx0" brushRef="#br0" timeOffset="84092.1005">14969 11818 824 0,'-9'-1'398'0,"-13"0"-154"16,0 3-73-16,-1 13-100 16,1 3-32-16,6 15-38 15,2 3-8-15,12 5-4 16,4 2 0-16,10-9 6 16,7-1 5-16,12-15 23 15,3-9 12-15,7-10 11 16,1-6 25-16,-12-12 15 15,-6-3 13-15,-17-7 24 16,-7-6-16-16,-12 2-27 16,-6 2-22-16,-13 5-38 15,0 7-8-15,3 6-100 16,6 3-17-16</inkml:trace>
  <inkml:trace contextRef="#ctx0" brushRef="#br0" timeOffset="84499.1909">15195 11602 847 0,'-9'-1'438'16,"-10"-2"-128"-16,6 4-173 16,-1 2-50-16,0 4-67 15,4 8-20-15,2 4-12 16,5 5-3-16,8 4 0 15,4-3 4-15,9-4 8 16,2-6 7-16,3-8 15 16,-1-5 6-16,-8-4 32 15,-5-5 14-15,-9-6 13 16,-8-1-2-16,-12 0-33 16,-3 4-21-16,3 7-53 0,0 3 216 15</inkml:trace>
  <inkml:trace contextRef="#ctx0" brushRef="#br0" timeOffset="84985.2117">15388 11700 1093 0,'5'3'461'0,"9"8"-248"0,5 7-70 16,5 20-51-16,-2 11-11 15,-9 12-24-15,-10 6-8 16,-17-6-21-16,-9-2-2 16,-10-9-4-16,-2-7 0 15,4-13 3-15,4-9 1 16,10-13 4-16,3-4-21 0,9-5-154 16</inkml:trace>
  <inkml:trace contextRef="#ctx0" brushRef="#br0" timeOffset="87763.4667">1854 14427 586 0,'16'3'325'0,"26"6"-63"0,5-5-42 16,16-5-68-16,0 0-42 16,-6-4-50-16,3 1-19 15,-17 1-45-15,-4-1-67 16</inkml:trace>
  <inkml:trace contextRef="#ctx0" brushRef="#br0" timeOffset="87962.1072">1949 14576 563 0,'10'1'359'0,"18"3"24"16,10-6-119-16,21 0-44 16,3-3-48-16,-1 2-63 15,0 0-38-15,-13 5-69 16</inkml:trace>
  <inkml:trace contextRef="#ctx0" brushRef="#br0" timeOffset="89846.165">2856 14267 717 0,'-2'-3'382'16,"-1"-2"-94"-16,7-1-154 16,6 0-27-16,16-4-51 0,7 1-14 15,11-1-11-15,2 7-8 16,-8 4-11-16,-2 8-4 15,-22 10 1-15,-11 1 3 16,-16 17 6-16,-11-2-1 16,-4-2-2-16,4-2-2 15,5-16-2-15,5-1-5 16,15-11-10-16,6-3-5 16,15 0-8-16,5-3 2 15,9 7 7-15,6 11 2 0,-9 4 9 16,-3 10 9-16,-20 3 27 15,-13-3 11-15,-21 1 12 16,-6-3 1-16,-11-11-13 16,-2-6-9-16,1-14-50 15,3-7-46-15,9-5-104 16,7 1-74-16</inkml:trace>
  <inkml:trace contextRef="#ctx0" brushRef="#br0" timeOffset="90212.3117">3537 14291 832 0,'-5'-4'407'0,"-8"-6"-148"15,-3 8-124-15,-8 4-37 16,-5 11-51-16,-1 4-23 16,2 12-26-16,6 7-7 15,15 9-9-15,7 4-1 16,18-3 2-16,8-1 4 16,13-14 6-16,2-5 4 0,0-19 9 15,5-10 3-15,-3-14 2 16,-2-9 33-16,-7-12 56 15,-11-4 22-15,-23-9 46 16,-12 2-20-16,-18 8-47 16,-7 7-26-16,-2 16-48 15,5 6-3-15,7 9-141 16</inkml:trace>
  <inkml:trace contextRef="#ctx0" brushRef="#br0" timeOffset="90401.9794">3910 14471 1550 0,'0'-3'625'0,"1"0"-404"0,0 3-76 16,-1-1-105-16,-1 1 16 15</inkml:trace>
  <inkml:trace contextRef="#ctx0" brushRef="#br0" timeOffset="90926.2796">4200 14563 632 0,'8'-10'323'16,"8"-10"-99"-16,4-6-27 15,4-13-50-15,-2-1-21 16,-1-9-23-16,-7 2-11 16,-10 5-19-16,-2 6-5 0,-5 20-6 15,-1 6-10-15,-3 19-27 16,-1 10-13-16,1 23-18 16,1 11 0-16,7 9 6 15,6 10 1-15,9-11 4 16,3-6 0-16,4-15 9 15,-1-10-18-15,3-11-128 16,0-11-323-16</inkml:trace>
  <inkml:trace contextRef="#ctx0" brushRef="#br0" timeOffset="91255.1008">4735 14283 1005 0,'-11'-6'474'0,"-15"-3"-203"0,0 1-78 15,-2 8-98-15,-1 6-46 16,3 11-46-16,6 9-14 16,10 15-12-16,2 6 0 15,12 7 6-15,4-5 4 16,11-10 12-16,9-5 2 15,7-14 8-15,7-7 2 16,8-14 5-16,0-12 7 16,-4-14 38-16,-7-6 26 0,-17-11 41 15,-10-3 10-15,-24-2-24 16,-7 6-23-16,-19 7-48 16,-5 6-19-16,3 13-41 15,4 3-60-15</inkml:trace>
  <inkml:trace contextRef="#ctx0" brushRef="#br0" timeOffset="91465.3294">4840 14115 1361 0,'12'-3'530'0,"22"-4"-382"0,5 6-50 16,6 2-57-16,5 3-16 15,-4 7-93-15,0 2-104 16</inkml:trace>
  <inkml:trace contextRef="#ctx0" brushRef="#br0" timeOffset="91912.1661">5436 13990 863 0,'-5'-7'428'0,"-6"0"-147"16,-2 3-57-16,-14 2-91 0,0 4-35 15,-4 5-49-15,0 8-23 16,5 4-25-16,3 9-8 16,11 4-15-16,7 1-2 15,17 3-3-15,10-2 4 16,16-8 14-16,4-7 9 16,1-12 18-16,-4-10 20 15,-14-9 69-15,-8-1 30 0,-17-6 12 16,-12 1-15-16,-21 2-57 15,-10-1-64-15</inkml:trace>
  <inkml:trace contextRef="#ctx0" brushRef="#br0" timeOffset="93383.807">5883 14537 562 0,'13'5'341'16,"8"0"-27"-16,15 2-156 0,3-6-25 15,8-4-61-15,-1-1-18 16,-7-4-23-16,-5-2 3 16,-17-7 8-16,-10-1 6 15,-13-3 10-15,-11 2-3 16,-18 7 0-16,-4-1-5 15,-5 13-14-15,4 7-6 16,4 7-19-16,7 10-10 16,6 8-17-16,5 2 3 0,16 3 11 15,9 2 4-15,21-1 21 16,7-2 1-16,17-6-2 16,4-7 1-16,7-14 2 15,6-5-10-15,-6-12-15 16</inkml:trace>
  <inkml:trace contextRef="#ctx0" brushRef="#br0" timeOffset="93786.9829">6309 13999 855 0,'2'1'449'16,"6"4"-93"-16,13 2-155 15,12 0-41-15,14-3-51 16,6 0-32-16,11 1-40 15,-12-4-26-15</inkml:trace>
  <inkml:trace contextRef="#ctx0" brushRef="#br0" timeOffset="94142.8561">6919 13668 1036 0,'0'2'503'0,"0"0"-161"0,1 11-193 15,2 7-44-15,-5 11-35 16,-1 12-15-16,0 15-24 16,-4 2-11-16,4 3-12 15,2-6-3-15,2-18-1 16,7-6-2-16,12-14 4 16,-1-8 3-16,10-3 0 15,2-8 0-15,1-4-15 16,9-2-65-16</inkml:trace>
  <inkml:trace contextRef="#ctx0" brushRef="#br0" timeOffset="94357.5793">6788 13867 1167 0,'13'0'506'0,"19"-1"-243"0,11 1-43 16,7 4-56-16,3 7-35 15,-1-1-62-15,-9-2-25 16,-7-5-4-16,-7-3-24 16</inkml:trace>
  <inkml:trace contextRef="#ctx0" brushRef="#br0" timeOffset="99127.7131">7562 13608 726 0,'0'-2'382'0,"-2"2"-92"15,-5 7-71-15,-11 16-76 16,-6 9-19-16,-7 23-45 16,-3 9-10-16,-2 17-25 15,-3 1-13-15,-5-9-2 16,1-4-9-16,2-21-8 16,11-10-1-16,14-18-15 15,7-12-49-15,14-19-292 16</inkml:trace>
  <inkml:trace contextRef="#ctx0" brushRef="#br0" timeOffset="99814.1219">7918 13853 663 0,'0'-2'375'16,"0"-2"-76"-16,-1 1-130 15,0 1-37-15,0 1-57 16,0 0-18-16,-11 0-26 16,-40-2-10-16,18 1-9 15,-1 1-3-15,2 1-9 16,1 1-1-16,16 3-7 0,1 0-4 15,8 3-3-15,3 1-3 16,-1 5 1-16,3 1 12 16,0 2 17-16,0 3 10 15,-3-1 13-15,0 3-6 16,-1 2-9-16,-3-7-4 16,7 0-7-16,-3-12 2 0,5-7 7 15,6 3-4-15,-6-1 2 16,1 0 2-16,26-2-6 15,35-6 8-15,-18 13 1 16,-1 2-4-16,0 6-1 16,-8 6-5-16,-15 4 9 15,-7 1 14-15,-9 4 18 16,-7 4 13-16,-8-1 6 16,-3 0-6-16,-18-11 1 15,-9-7-5-15,-15-13-9 16,-3-7-7-16,9-3-22 15,12-1-8-15,20 5-11 16,8 2-4-16,10-2-14 16,4 4-46-16</inkml:trace>
  <inkml:trace contextRef="#ctx0" brushRef="#br0" timeOffset="103137.1344">8888 14207 821 0,'0'-4'438'0,"-5"-1"-140"0,-2 16-113 16,-2 12-44-16,-9 23-66 16,-7 13-13-16,-6 11-34 15,0 3-6-15,1-10-11 16,8-5-2-16,8-20-3 15,4-7-4-15,5-17-12 16,4-9-9-16,5-10-1 16,3-9 2-16,8-5 11 15,4-4 3-15,8-12-6 16,-1-3-2-16,5-10-1 16,1-4 4-16,-2-9 9 15,-2-2 5-15,-7 3 6 16,-4 8 1-16,-11 18 24 15,-1 12 19-15,-8 19-13 16,-2 8-1-16,1 22-28 16,1 6-20-16,7 19 6 15,7 6-1-15,9 10 1 16,7 0 1-16,3-5 2 0,-2-6 1 16,-3-15-62-16,-2-6-44 15,-7-13-108-15,0-3-94 16</inkml:trace>
  <inkml:trace contextRef="#ctx0" brushRef="#br0" timeOffset="103337.0944">8781 14511 1006 0,'10'0'417'0,"13"0"-249"16,7 1-27-16,14 5-30 16,-2-4-35-16,6 2-40 15,-6-2-9-15,-2-2 339 16</inkml:trace>
  <inkml:trace contextRef="#ctx0" brushRef="#br0" timeOffset="113473.1331">9729 14738 1296 0,'0'-1'617'0,"-1"-2"-226"16,-1-2-130-16,2 4-110 15,0 0-60-15,0 0-85 16,0-1-117-16</inkml:trace>
  <inkml:trace contextRef="#ctx0" brushRef="#br0" timeOffset="114495.8384">1763 15860 965 0,'0'16'365'0,"-1"25"-247"15,-1 13-55-15,0 28-3 0,2 2-14 16,3 14-25-16,3-8-6 16,3-21-4-16,-2-10 0 15,2-32 1-15,-1-7 4 16,-1-20 32-16,1-11 7 16,-3-24 3-16,-5-14-1 15,-2-29-28-15,-5-6-6 16,-2-10-9-16,1 4-5 15,0 14-8-15,2 10 0 0,3 19 3 16,2 9 13-16,1 16 6 16,2 7-7-16,8 10-19 15,11 2-13-15,29 7-11 16,9 0 8-16,20 7 52 16,9-1-80-16,-1-3-182 15</inkml:trace>
  <inkml:trace contextRef="#ctx0" brushRef="#br0" timeOffset="114745.1442">2110 16207 1028 0,'4'6'400'0,"-6"13"-247"0,7 11-55 15,3 14-17-15,-4 3-9 16,4-3-33-16,-4-8-7 16,3-11-170-16,2-12-185 15</inkml:trace>
  <inkml:trace contextRef="#ctx0" brushRef="#br0" timeOffset="114999.0272">2502 16221 580 0,'6'10'373'0,"-2"16"29"16,-4 8-93-16,-12 7-109 16,-9-1-34-16,-8-9-75 15,-3-8-20-15,-3-15-31 16,0-8-18-16,5-10-36 15,4-8-15-15,10-3-12 16,6-2 7-16,10 1 21 16,7 7 10-16,6 10 15 15,8 8 12-15,10 17 10 16,4 4 0-16,6 6-3 16,2-1-7-16,-9-7 28 15,-1-4-50-15</inkml:trace>
  <inkml:trace contextRef="#ctx0" brushRef="#br0" timeOffset="115433.1979">3618 15922 695 0,'-1'-7'456'0,"-1"-4"31"16,0 10-216-16,-1 16-137 15,0 8-36-15,-3 24-42 16,1 11-10-16,1 18-6 16,4 7-15-16,6-5-14 15,4-3-4-15,9-24-3 0,3-9-1 16,7-22-3-16,2-7-1 15,5-11-5-15,0-9-3 16,-6-9-112-16,-5-11-105 16</inkml:trace>
  <inkml:trace contextRef="#ctx0" brushRef="#br0" timeOffset="115584.0945">3537 16252 831 0,'0'-1'456'15,"3"-1"-68"-15,13 0-213 16,7-1-41-16,21 1-65 16,3 0-36-16,12 1 36 15,6 2-114-15</inkml:trace>
  <inkml:trace contextRef="#ctx0" brushRef="#br0" timeOffset="115784.0752">4025 16146 1124 0,'2'2'475'0,"12"5"-225"0,12-1-164 15,17 0-58-15,7 3-4 16,8-2-16-16,-2 1-24 15,-9 1-187-15</inkml:trace>
  <inkml:trace contextRef="#ctx0" brushRef="#br0" timeOffset="115944.3042">4070 16277 994 0,'0'3'473'0,"7"1"-146"15,8 2-145-15,22-1-113 16,8 2-8-16,14-3-41 16,0 0-31-16</inkml:trace>
  <inkml:trace contextRef="#ctx0" brushRef="#br0" timeOffset="116376.1152">4608 16251 970 0,'0'-1'425'0,"4"-7"-215"16,2-5-28-16,7-12-49 16,6-7-33-16,2-9-45 15,1-2-16-15,-6 3-16 16,-6 4-5-16,-5 13 24 15,-4 6 13-15,-2 16 4 16,1 5 1-16,-6 24-32 16,-2 8-16-16,2 24-12 15,-1 5 0-15,9 6 2 16,3-2-2-16,7-20 25 16,1-9-67-16,5-17-134 15,1-11-213-15</inkml:trace>
  <inkml:trace contextRef="#ctx0" brushRef="#br0" timeOffset="116674.134">5088 16019 1398 0,'-15'-2'619'15,"-18"-4"-351"-15,1 6-77 16,7 9-119-16,2 7-52 15,5 13-22-15,7 10-7 16,12 11-1-16,7 1 0 16,11 3 1-16,-1-7-1 0,15-16-4 15,6-8 1-15,13-23 2 16,1-13 3-16,-3-16 13 16,-8-9 12-16,-18-13 32 15,-8-3 8-15,-23 1-1 16,-10 2-7-16,-18 16-34 15,-5 7-8-15,-4 9-59 16,9 11-52-16</inkml:trace>
  <inkml:trace contextRef="#ctx0" brushRef="#br0" timeOffset="117155.2367">5837 16154 943 0,'-14'-3'415'0,"-12"-2"-207"16,4 0-78-16,13 9-85 15,4 5-24-15,18 9-21 16,10 8 2-16,15 1 8 16,2 6 36-16,-7 0 40 15,-9-1 19-15,-16-2 57 16,-7-3-6-16,-11-6-14 16,-11-5-13-16,-21-12-51 15,-1-4-28-15,1-9-51 16,8 0-55-16,19 3-166 15,6 0-204-15</inkml:trace>
  <inkml:trace contextRef="#ctx0" brushRef="#br0" timeOffset="117335.0902">6345 16356 1213 0,'3'3'568'0,"3"5"-176"15,-2 7-124-15,-9 5-90 16,-5 3-21-16,-10 2-78 16,-1-2-24-16,0 2-115 15,-1-4-162-15</inkml:trace>
  <inkml:trace contextRef="#ctx0" brushRef="#br0" timeOffset="117920.0278">7405 16095 1051 0,'-1'3'459'0,"-4"10"-207"16,2 10-51-16,-7 14-46 16,-4 6-40-16,2 7-65 15,6-3-28-15,8-9-15 0,10-7-5 16,10-18-8-16,4-10-5 15,4-13-38-15,1-5-50 16</inkml:trace>
  <inkml:trace contextRef="#ctx0" brushRef="#br0" timeOffset="118136.8651">7361 15979 1467 0,'0'-1'647'0,"0"-3"-346"16,-1 2-90-16,1 2-131 15,0 0-45-15,0 0-66 16</inkml:trace>
  <inkml:trace contextRef="#ctx0" brushRef="#br0" timeOffset="118515.7805">7971 15771 722 0,'-18'4'423'16,"-11"8"-44"-16,-3 17-169 16,-7 8-38-16,3 20-74 15,4 4-30-15,11 14-58 16,13 6-5-16,19-1-5 16,10-3-2-16,11-18-4 15,7-12-6-15,12-24-55 16,2-12-64-16</inkml:trace>
  <inkml:trace contextRef="#ctx0" brushRef="#br0" timeOffset="118940.7817">8122 16136 929 0,'5'-7'397'0,"2"-8"-204"16,7-7-91-16,2-4 1 15,3-2 16-15,0 2 7 16,-5 4 0-16,-5 4-3 0,-6 6-5 16,0 4-4-16,-3 7-35 15,-3 2-18-15,0 8-44 16,2 6-17-16,1 10-2 15,4 1 0-15,4 9 1 16,3 1 1-16,-7 2 1 16,0 3 2-16,-4-6 0 15,-6-5 3-15,-4-8 4 16,-5-6 4-16,-7-8 6 16,-4-4 1-16,3-3-6 15,4-2-6-15,8 0-17 16,9 0-8-16,9 1-2 15,10 3 1-15,11 1 8 16,7 1 1-16,5-2-50 16,0-2-77-16,4-3-232 0</inkml:trace>
  <inkml:trace contextRef="#ctx0" brushRef="#br0" timeOffset="119311.1998">8694 16014 875 0,'-10'-8'428'0,"-18"-5"-128"16,-2-2-57-16,-3 10-92 15,-1 3-32-15,4 7-81 16,4 12-28-16,2 8-32 16,6 6-3-16,8 8 5 15,9 4 5-15,16-2 11 16,7-3 2-16,17-11 4 16,5-10 12-16,10-19 25 15,0-10 20-15,-7-15 48 16,-6-7-7-16,-25-6 34 15,-11 1-11-15,-17 8-44 0,-15-3 8 16,-7 10-141-16,-3 0 375 16</inkml:trace>
  <inkml:trace contextRef="#ctx0" brushRef="#br0" timeOffset="119685.3362">8812 15756 1145 0,'8'6'451'0,"13"16"-289"16,9 9-90-16,12 29-15 15,-1 7 22-15,-14 18 26 16,-15 12 4-16,-24 3-9 15,-10-2-33-15,-7-17-37 0,3-21-5 16,3-28-44-16,4-16-60 16</inkml:trace>
  <inkml:trace contextRef="#ctx0" brushRef="#br0" timeOffset="120076.1372">9314 16053 1011 0,'6'2'472'16,"0"-1"-180"-16,15 5-173 0,2-7-37 15,16-2-41-15,12 0-14 16,-1-3-20-16,2 5 39 16,-15 1-138-16,-8 8-96 15</inkml:trace>
  <inkml:trace contextRef="#ctx0" brushRef="#br0" timeOffset="120245.1008">9296 16172 1000 0,'5'2'489'0,"10"-1"-126"15,5 5-185-15,22-1-84 16,10 3-21-16,13 4-38 16,5-3 22-16,-6 1 100 15</inkml:trace>
  <inkml:trace contextRef="#ctx0" brushRef="#br0" timeOffset="120926.1531">10146 15968 876 0,'11'-5'383'0,"20"-6"-215"16,5 5-46-16,-3 6-41 16,0 4-21-16,-15 7-3 15,-4 8 8-15,-19 4-14 0,-7 3-1 16,-14 4-11-16,-7-6-7 15,1-6-9-15,2-5-9 16,9-11-25-16,9 0-20 16,16-2-13-16,10 4 3 15,14 1 15-15,7 6 19 16,3 7 17-16,-4 3 11 0,-17 12 22 16,-9 4 6-16,-13 8-2 15,-10 0-5-15,-8-9-11 16,-1-7 2-16,-8-25-51 15,-2-7-37-15,8-19-140 16,2-6-163-16</inkml:trace>
  <inkml:trace contextRef="#ctx0" brushRef="#br0" timeOffset="121260.6552">10715 16032 856 0,'-17'-5'515'0,"-24"-8"0"16,3 10-289-16,5 8-144 0,4 10-46 16,12 15-48-16,4 3-5 15,13 14 2-15,6 3 5 16,15 1 3-16,8-2 0 15,12-19 1-15,2-11 1 16,-1-21 11-16,-1-11-6 16,-8-22 52-16,-1-9 5 15,-9-8 39-15,-9-1 30 0,-17 8-24 16,-10 5 1-16,-15 15-45 16,-5 3-25-16,-5 14-38 15,1 7-39-15,8 5-123 16</inkml:trace>
  <inkml:trace contextRef="#ctx0" brushRef="#br0" timeOffset="121452.1455">10996 16220 1422 0,'0'0'703'16,"-1"1"-240"-16,0-1-285 16,0 0-64-16,1 0-101 0,0-1 291 15</inkml:trace>
  <inkml:trace contextRef="#ctx0" brushRef="#br0" timeOffset="121914.0397">11234 16240 1031 0,'3'-2'427'0,"4"-7"-247"16,7-4-53-16,8-10-42 15,-2-4-20-15,3-6-27 16,-1 0-8-16,-7-1-11 16,-4 1 23-16,-9 8 19 15,-2 4 12-15,-1 13 15 16,-3 9-25-16,-2 21-28 0,-3 3-17 16,4 21-20-16,3 6-2 15,1 5 2-15,9 7 1 16,7-6 2-16,1-9-35 15,8-15-123-15,-4-12-105 0</inkml:trace>
  <inkml:trace contextRef="#ctx0" brushRef="#br0" timeOffset="122243.8818">11825 16028 983 0,'-11'-9'527'0,"-15"-9"-60"16,2 2-191-16,1 11-127 15,2 1-43-15,-1 11-93 16,-1 7-15-16,2 13-11 16,1 5 0-16,8 8 4 15,11 8 0-15,15-2-1 16,8-1 2-16,10-10-2 15,3-7-1-15,2-20 2 16,1-8 2-16,1-16 10 0,-1-8 8 16,-10-11 16-16,-8-5 15 15,-20-3 12-15,-8 3-3 16,-20 0-11-16,-4 7-5 16,0 4-96-16,3 3-5 15</inkml:trace>
  <inkml:trace contextRef="#ctx0" brushRef="#br0" timeOffset="122446.1414">11775 15785 1194 0,'11'-2'538'15,"10"-2"-254"-15,16 4-181 16,7 1-27-16,7 10-55 16,4 3-7-16,-2 0 62 15</inkml:trace>
  <inkml:trace contextRef="#ctx0" brushRef="#br0" timeOffset="122964.0185">12408 15627 892 0,'-7'-3'510'16,"-4"-3"-96"-16,-7 6-188 16,-3 0-56-16,-1 7-86 15,4 3-23-15,2 10-49 16,-1 5-12-16,8 9-6 16,3 0-1-16,16 4-2 15,8-3-1-15,14-13 0 0,5-5 2 16,-1-18 10-16,-4-6 18 15,-13-15 43-15,-9 1 23 16,-20 1 15-16,-13 0-13 16,-12 16-45-16,-4 2-3 15,3 8-111-15,15 4-578 16</inkml:trace>
  <inkml:trace contextRef="#ctx0" brushRef="#br0" timeOffset="123268.1993">12590 16209 1563 0,'-4'0'705'0,"-2"1"-343"0,4 4-185 15,2-5-124-15,0 0-13 16,0 0 265-16</inkml:trace>
  <inkml:trace contextRef="#ctx0" brushRef="#br0" timeOffset="123838.8285">13102 16137 771 0,'8'3'313'15,"10"5"-182"-15,6-4-1 16,9-2 22-16,2-3-21 15,7-6-40-15,2 0-20 16,-5-1-31-16,-6-2-5 16,-17-1 7-16,-9-1 4 15,-15 0 18-15,-9 6-5 16,-15 2-12-16,-6 4-2 16,-9 2-25-16,0 3-9 15,6 7-20-15,-1 9-10 0,13 9-3 16,9 7 4-16,16 5 15 15,17-1 6-15,19-2 7 16,13-4 6-16,14-12 6 16,1-7-1-16,14-15-3 15,-2-8 26-15,-1-15 208 16</inkml:trace>
  <inkml:trace contextRef="#ctx0" brushRef="#br0" timeOffset="124313.2125">13370 15571 960 0,'-2'0'480'0,"3"1"-138"16,4 0-129-16,-5-1-86 15,22 5-26-15,58 6-35 16,-19-6-26-16,6-4-30 16,-6 1-57-16</inkml:trace>
  <inkml:trace contextRef="#ctx0" brushRef="#br0" timeOffset="129310.9759">13918 15365 712 0,'0'-1'320'0,"4"-4"-165"16,7-9-31-16,10-12-21 15,2-5-6-15,3-3 11 16,-1 0 4-16,-5 10 4 16,-4 4-12-16,-10 13-27 15,0 9-10-15,-7 10-17 16,-2 10-16-16,-4 9-7 15,3 6-3-15,-2 4-13 16,-1-3-2-16,7-2-41 16,-6-10-65-16</inkml:trace>
  <inkml:trace contextRef="#ctx0" brushRef="#br0" timeOffset="129609.8915">14317 15209 908 0,'-10'-4'477'15,"-7"-3"-115"-15,-2 10-214 16,-2 3-51-16,0 11-76 16,1 6-20-16,12 11-21 15,5 5 0-15,8 1 5 16,6-6 2-16,9-11 8 15,4-10 9-15,7-13 31 16,0-8 36-16,-6-14 51 16,-6-4 8-16,-13-7-12 15,-5 1-29-15,-9 3-58 16,-6 6-25-16,-2 12-120 16,-3 5 60-16</inkml:trace>
  <inkml:trace contextRef="#ctx0" brushRef="#br0" timeOffset="129867.6935">14714 15181 969 0,'-2'0'461'16,"-12"1"-168"-16,2 8-136 15,-7 17-58-15,-7 6-20 0,-10 21-20 16,-11 8-4-16,-16 11-30 16,-5 1-8-16,3-6-10 15,6-7 5-15,14-16-39 16,14-11-18-16,15-20-94 16,10-9-97-16</inkml:trace>
  <inkml:trace contextRef="#ctx0" brushRef="#br0" timeOffset="130418.8255">14727 15537 730 0,'4'-4'432'0,"1"0"-73"16,-1 4-117-16,-5-1-50 15,-1 1-83-15,1 0-34 16,0-1-49-16,-8 0-7 0,-10-4-8 16,-25-5-5-16,27 9-7 15,1-3-12-15,4 8-9 16,-2 1 1-16,3 7 1 16,3 3 6-16,-3-1 6 15,3 2 0-15,3 1 3 16,0-2 1-16,8-3 0 15,-2-5 3-15,8-7 1 16,5 0 1-16,7-4-1 16,3 1-2-16,-1 5 4 15,4 1 5-15,-3 10 3 16,-1 5 5-16,-6 6 7 16,-10 2 8-16,-9 3 14 15,-11-1 2-15,-8-2-2 16,-1-4-4-16,-5-10-5 0,-1-9-1 15,-4-12-95 1,2-5-77-16</inkml:trace>
  <inkml:trace contextRef="#ctx0" brushRef="#br0" timeOffset="130845.0809">15095 16079 1053 0,'10'0'440'16,"20"2"-281"-16,4 1-33 15,8-3-72-15,3 0-16 16,-1-4-165-16</inkml:trace>
  <inkml:trace contextRef="#ctx0" brushRef="#br0" timeOffset="131007.6769">15041 16240 1190 0,'3'3'506'0,"18"4"-280"16,4-2-72-16,22 0-58 15,10-3-38-15,5-3-58 16</inkml:trace>
  <inkml:trace contextRef="#ctx0" brushRef="#br0" timeOffset="131590.7725">15750 15921 878 0,'9'-9'383'0,"16"-7"-191"15,5 1-15-15,14 6-39 16,6 6-25-16,-2 8-44 15,-5 6-14-15,-19 12-13 16,-14 2-4-16,-24 2-4 16,-9 4-2-16,-14-6 2 15,-1 1-36-15,10-12-36 16,3-6-8-16,16-2-44 0,8-7 25 16,14 0 21-16,10-3 5 15,17 5 36-15,4 6 6 16,2 10 13-16,-7 8 5 15,-19 8 7-15,-11 1 5 16,-20 5 1-16,-16-1 1 16,-18-7-8-16,-3-6-36 15,-4-19-93-15,9-8-66 0,18-14-155 16</inkml:trace>
  <inkml:trace contextRef="#ctx0" brushRef="#br0" timeOffset="131914.9381">16421 15917 1151 0,'-15'-2'501'0,"-21"4"-280"15,1 8-67-15,1 7-95 16,3 5-38-16,8 10-34 15,6 4-8-15,15 8-4 16,4 3 1-16,20-4 5 16,6-4 4-16,9-31 16 31,-19-3 13-31,1-1 35 0,53-1 24 0,-2-26 29 0,-4-10 0 16,-47-9-10-16,-8-4-17 15,-12-4-38-15,-4 2-12 16,-12 7-34-16,-6 9-18 15,-12 20-80-15,-6 11-54 16</inkml:trace>
  <inkml:trace contextRef="#ctx0" brushRef="#br0" timeOffset="132096.9883">16788 16112 1607 0,'-7'3'719'16,"-4"-1"-351"-16,4 4-235 15,2-2-63-15,5-2-121 16,4 1-296-16</inkml:trace>
  <inkml:trace contextRef="#ctx0" brushRef="#br0" timeOffset="132518.7396">17033 16183 743 0,'8'-17'341'0,"13"-22"-167"15,-6-2-2-15,1-4-49 16,-4-3-17-16,-5 6-9 16,-2 9 11-16,-2 21-21 15,-4 16-25-15,-1 23-29 16,-1 9-28-16,0 17-6 16,8 5 6-16,2 5-3 15,4-1 1-15,8-4 19 16,-2-8-52-16,6-18-166 15</inkml:trace>
  <inkml:trace contextRef="#ctx0" brushRef="#br0" timeOffset="132843.8651">17562 15978 1019 0,'-9'-5'496'15,"-6"-5"-175"-15,-4 3-97 16,-6 11-107-16,-3 7-45 0,-6 7-58 16,3 7-16-16,5 7-17 15,7 1-2-15,15 10-2 16,4 2 6-16,20-4 6 16,9-2 3-16,16-17 8 15,3-6 2-15,3-18 13 16,-3-9 9-16,-5-10 22 15,-6-7 14-15,-14-6 31 16,-9-2 5-16,-21-2-9 16,-8 2-14-16,-15 5-38 15,-1 3-17-15,2-2-121 16,2 3-22-16</inkml:trace>
  <inkml:trace contextRef="#ctx0" brushRef="#br0" timeOffset="133057.2626">17503 15784 808 0,'11'-2'468'0,"6"-4"-7"16,17 5-308-16,7 1-7 0,16 2-77 15,1 4-28-15,2-5-81 16,-5-1-109-16</inkml:trace>
  <inkml:trace contextRef="#ctx0" brushRef="#br0" timeOffset="133392.3638">18141 15602 772 0,'-7'-4'428'0,"-9"-4"-75"15,-2 6-124-15,0 7-115 16,2 5-44-16,5 14-57 0,0 1-10 15,9 11-8-15,2 3-3 16,1-5-2-16,7 0 1 16,4-10 7-16,9-10 6 15,10-9 15-15,-1-6 8 16,-5-12 42-16,-9-2 17 16,-16-4 12-16,-7-1-7 15,-19 4-52-15,-8-1-19 16,-1 7 93-16</inkml:trace>
  <inkml:trace contextRef="#ctx0" brushRef="#br0" timeOffset="133730.0813">18302 16145 1733 0,'-4'0'671'15,"0"1"-501"-15,3 5-68 16,1-6-97-16,0 0 54 16</inkml:trace>
  <inkml:trace contextRef="#ctx0" brushRef="#br0" timeOffset="134252.1203">18711 16092 1068 0,'0'7'424'0,"11"6"-275"0,7 2-62 16,19-2-10-16,6-4-17 16,7-7-11-16,-5-6 3 15,-11-10-5-15,-8 2-2 16,-18-9 1-16,3 4-2 0,-19-3-14 16,-5 0-8-16,-16 6-18 15,-13-3-7-15,-4 16-9 16,-5 2-6-1,6 19-3-15,8 6 2 0,14 10 14 16,7 3 9-16,17 3 17 16,12 3 8-16,14-7 20 15,10-3 14-15,15-7 3 16,4-7-1-16,-1-11-24 16,-2-6-13-16,-6-16-55 15,-1-5 429-15</inkml:trace>
  <inkml:trace contextRef="#ctx0" brushRef="#br0" timeOffset="134703.0829">19071 15512 894 0,'1'4'468'0,"6"3"-36"15,5 0-212-15,18 0-56 16,9-2-31-16,20 3-73 16,2-5-21-16,0-1-90 0,-5-1-12 15</inkml:trace>
  <inkml:trace contextRef="#ctx0" brushRef="#br0" timeOffset="135687.9979">19597 15523 1178 0,'3'-12'24'16,"11"-2"5"-16,6-15 48 15,11 12 20-15,3 2 8 16,1 16 6-16,-2 12-10 0,-8 15-12 15,-9 8 13-15,-17 8 22 16,-16-3-7-16,-16 7-31 16,-7-3-23-16,-5-10-41 15,6-1-9-15,11-20-27 16,7-10-6-16,10-9-5 16,6-8-6-16,8-1 39 15,11 4 23-15,16 5 19 16,5 6 12-16,7 10-10 15,0 5-14-15,-2 8-11 16,-2-1-5-16,-1-6-5 16,-3-9 21-16</inkml:trace>
  <inkml:trace contextRef="#ctx0" brushRef="#br0" timeOffset="139507.2163">20151 16184 521 0,'-3'-6'325'0,"-4"-4"-40"16,6-6-105-16,3 3-38 15,12-2-41-15,3 2-15 16,9 10-25-16,4 3-8 15,0 21-17-15,-2 3-3 16,2 12-2-16,-3-3-1 16,6-10-5-16,0-8-1 15,-7-17 9-15,-1-10 8 16,-13-13 5-16,-2-2 1 0,-7 0-8 16,-6 0-6-16,-1 10-94 15,-3 8-79-15</inkml:trace>
  <inkml:trace contextRef="#ctx0" brushRef="#br0" timeOffset="139764.5069">20113 16415 686 0,'6'1'331'0,"11"-1"-99"0,10 0-17 15,19-3 5-15,9-1-22 16,10 1-63-16,-5 2-26 16,-13 4-55-16,-9 1-22 15,-16 4 2-15,-5-4-66 16</inkml:trace>
  <inkml:trace contextRef="#ctx0" brushRef="#br0" timeOffset="143647.8286">21112 15973 981 0,'0'-1'475'0,"-4"1"-190"0,0 4-65 16,2-4-83-16,-4 10-39 16,-37 48-29-16,24-25-23 15,6-2-25-15,5-3-7 16,10-5-11-16,7-5-1 16,15-5-1-16,6-3-1 15,11-2 0-15,1-3-38 0,1-4-124 16,-5 1-150-16</inkml:trace>
  <inkml:trace contextRef="#ctx0" brushRef="#br0" timeOffset="143865.2348">21324 16010 1264 0,'-1'4'504'0,"-6"11"-345"15,3 6-54-15,1 9-53 16,-2 7-20-16,2 12-13 16,-4 2-1-16,-2 7-4 15,1-4-3-15,2-8-3 16,3-8 0-16,7-17 2 16,1-6-44-16,4-11-95 15</inkml:trace>
  <inkml:trace contextRef="#ctx0" brushRef="#br0" timeOffset="144060.0085">21516 16270 1494 0,'-2'-1'650'0,"0"0"-353"15,1 1-131-15,1-1-123 16,0 1-33-16,0-1 349 16</inkml:trace>
  <inkml:trace contextRef="#ctx0" brushRef="#br0" timeOffset="144485.9993">21749 16289 771 0,'0'-1'325'15,"4"-5"-193"-15,5-3-40 0,13-10-10 16,2-6 13-16,5-6 30 16,-3-5 7-16,-5 3-2 15,-5 0 0-15,-11 10 10 16,-2 11 11-16,-4 9-27 15,-5 7-28-15,-4 14-51 16,0 8-28-16,2 19-17 16,2 5 0-16,6 14-3 15,3-1 2-15,4-3 2 16,4-7 7-16,5-17-152 16,1-5-9-16</inkml:trace>
  <inkml:trace contextRef="#ctx0" brushRef="#br0" timeOffset="144860.8772">22295 16100 948 0,'-10'-7'469'0,"-2"-6"-170"16,-5 10-136-16,1 0-37 16,-4 8-63-16,-6 5-25 0,-1 8-24 15,-1 9-9-15,5 13-8 16,4 3-1-16,14 8 1 16,5-1 0-16,13-3 0 15,13-7-1-15,15-15 4 16,8-15 3-16,12-20 24 15,-5-10-1-15,-13-18 59 16,-2-4 13-16,-21-6 37 16,-10-3 31-16,-11 11-38 15,-11 3-14-15,-17 10-60 16,-8 10-30-16,-14 6-55 16,0 5-79-16</inkml:trace>
  <inkml:trace contextRef="#ctx0" brushRef="#br0" timeOffset="146106.1723">22516 15900 708 0,'-2'-2'435'0,"0"-3"-8"0,5 1-156 16,-3 3-117-16,20-2-50 15,54-1-61-15,-20 6-23 16,8 6-42-16,-4 3-76 16</inkml:trace>
  <inkml:trace contextRef="#ctx0" brushRef="#br0" timeOffset="146448.9461">23131 15724 820 0,'-8'-5'449'15,"-5"-2"-99"-15,-2 3-170 16,-2 2-43-16,-2 3-77 16,-1 6-33-16,0 11-23 15,1 4-6-15,8 13-5 16,4 1 1-16,14 6 3 16,5 1 1-16,17-9-1 15,2-6 3-15,5-17 5 0,1-7 6 16,-7-11 42-16,-9-7 14 15,-21-8 69-15,-10 0 10 16,-25 3-31-16,-7 6-15 16,-2 12-41-16,4 1-94 15</inkml:trace>
  <inkml:trace contextRef="#ctx0" brushRef="#br0" timeOffset="147047.929">23447 16126 957 0,'-10'5'400'15,"-6"18"-209"-15,0 7-62 16,-6 15-36-16,3 13-24 16,-6 6-47-16,2 1-1 15,3-7-9-15,7-9-1 16,8-21 0-16,3-11-1 0,6-17 17 16,4-12 1-16,5-19 13 15,3-7 17-15,3-17 1 16,0-5 2-16,5-6-12 15,1-2-16-15,1 8-16 16,-2 8 10-16,-6 20 33 16,-7 12 4-16,-7 20-5 15,-3 9-15-15,1 18-37 16,3 11-7-16,10 16 0 16,4 10 0-16,7 7 0 15,0-2 2-15,1-7 0 16,-2-6 1-16,-4-17-22 15,-4-4-43-15,-5-14-88 16,-6-10-56-16</inkml:trace>
  <inkml:trace contextRef="#ctx0" brushRef="#br0" timeOffset="147219.1208">23327 16416 1204 0,'4'-3'513'16,"17"1"-231"-16,6 1-61 16,26 2-35-16,7 4-26 15,4 3-79-15,-1 1-22 16,-21-7-73-16</inkml:trace>
  <inkml:trace contextRef="#ctx0" brushRef="#br0" timeOffset="149057.6657">9192 17481 848 0,'5'-14'368'0,"7"-17"-175"0,3-6-35 16,7 6-20-16,0 3-11 16,1 18-37-16,-2 10-26 15,0 23-41-15,-4 8-7 16,-2 6-2-16,1 4 1 16,0-9-1-16,6-9-2 15,7-19 1-15,0-12 5 0,0-15 7 16,-5-3 3-16,-14 5 1 15,-3 5-5-15,-7 7-48 16,-4 9-39-16,-2 6-276 16</inkml:trace>
  <inkml:trace contextRef="#ctx0" brushRef="#br0" timeOffset="149277.9696">9209 17664 1012 0,'14'0'489'16,"9"0"-223"-16,12 0-69 16,8 5 12-16,8-2-68 15,2 2-17-15,9 0-52 0,-7-3-26 16,-10 0-116-16,-5-2 458 15</inkml:trace>
  <inkml:trace contextRef="#ctx0" brushRef="#br0" timeOffset="150494.195">10210 17140 1057 0,'-1'2'480'15,"-4"10"-186"-15,-3 8-101 16,-7 17-69-16,-2 2-22 15,1 9-55-15,4-3-13 16,16-9-24-16,8-1-7 0,23-15-3 16,4-9 2-16,7-10 4 15,-2-2 1-15,-6-6-6 16,-8 0-41-16,-9 0-107 16,-6-1-85-16</inkml:trace>
  <inkml:trace contextRef="#ctx0" brushRef="#br0" timeOffset="150677.3942">10412 17139 1323 0,'-1'5'550'0,"-3"18"-314"16,3 6-54-16,3 21-66 15,4 7 2-15,3 7-32 16,2 2-20-16,-2-5-16 15,-2-9-26-15,-2-14-18 16,-2-8-48-16,0-14 61 0</inkml:trace>
  <inkml:trace contextRef="#ctx0" brushRef="#br0" timeOffset="151163.0896">11169 17295 807 0,'-4'0'490'0,"0"5"-37"16,-4 20-230-16,1 10-48 15,4 26-48-15,2 6-22 16,1 18-20-16,1 4-19 16,2 1-34-16,2-3-7 15,4-22-12-15,3-13-2 16,0-31-39-16,-1-10-55 0,-4-18-136 15,-2-5-168-15</inkml:trace>
  <inkml:trace contextRef="#ctx0" brushRef="#br0" timeOffset="151349.7864">11150 17604 1224 0,'12'-3'574'0,"18"-1"-201"16,5 2-160-16,6 7-106 15,-1 2-26-15,-2 1-50 16,-3 1-8-16,-2-2-594 16</inkml:trace>
  <inkml:trace contextRef="#ctx0" brushRef="#br0" timeOffset="152003.1251">11813 17211 881 0,'-8'11'447'16,"-7"6"-117"-16,-2 22-187 0,1 12-24 15,-6 11-59-15,4 1-23 16,-2-3-24-16,0-7-4 15,9-16-2-15,4-6-1 16,7-20 7-16,3-10 11 16,7-18 5-16,2-11 2 15,5-18-2-15,-1-8-9 16,-2-14-3-16,1-4-2 16,1-2-5-16,1 4-5 0,3 18 1 15,-3 10 19-15,-9 24 13 16,-3 15 4-16,-6 17-2 15,-1 11-17-15,0 15-14 16,8 11-2-16,12 17-2 16,4 5-2-16,14 5 1 15,0-3-1-15,-2-14 1 16,2-5 1-16,-9-15-5 16,-6-6-30-16,-10-19-108 15,-4-9-62-15</inkml:trace>
  <inkml:trace contextRef="#ctx0" brushRef="#br0" timeOffset="152184.0813">11695 17519 1117 0,'2'0'476'15,"11"0"-250"-15,8-1-41 16,10 0-74-16,9-3-22 15,13 4-48-15,1 4-18 16,1-4-55-16,-7 5 62 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43:40.418"/>
    </inkml:context>
    <inkml:brush xml:id="br0">
      <inkml:brushProperty name="width" value="0.05292" units="cm"/>
      <inkml:brushProperty name="height" value="0.05292" units="cm"/>
      <inkml:brushProperty name="color" value="#FF0000"/>
    </inkml:brush>
  </inkml:definitions>
  <inkml:trace contextRef="#ctx0" brushRef="#br0">15305 13431 431 0,'1'6'238'0,"-1"3"-52"16,0-1-4-16,-2-6-38 16,-3-2-30-16,-3-11-40 15,-1-5-17-15,-4-10-22 16,3-3 3-16,-1 2 6 15,4 6 3-15,5-1-10 16,-3-1-7-16,2-5-14 16,-1-5-5-16,-4 0 2 15,-1-3 6-15,-1-1 7 16,-2 2 8-16,4 4 7 0,-2-3 1 16,-3 1 3-16,2-2-5 15,0-2-11-15,3 1-5 16,5 1-8-16,-5-3 0 15,-4-1 1-15,-1-1-1 16,0-1-2-16,2 2-5 16,2-1-4-16,0-2-1 15,0 0 0-15,0 0 2 16,4 1 4-16,0-2 2 16,0 2-1-16,1-1 0 0,-2-1-5 15,1 0-1-15,1-4-2 16,-1-2 0-16,-1 2-1 15,2-2 1-15,-1 3 0 16,2 1-3-16,-2 0 19 16,1 5 1-16,2-3 1 15,2 3 2-15,0-5-18 16,4-2-2-16,0-4-3 16,2-1 1-16,5-1 0 15,-1-5-1-15,2 2 0 16,0 2-1-16,0 4-1 15,-1 5 0-15,4 5 0 16,0-2-1-16,7 2 1 16,-2-6-1-16,-3-10 2 0,1-6 0 15,-3-7 0-15,3 2 1 16,0 9-1-16,1 9 0 16,0 11-2-16,0 3 1 15,4 6-1-15,-1-2 1 16,2-6 1-16,2-1 1 15,4-12 1-15,1-2 0 16,3-4-1-16,-2 1 0 16,-2 10 0-16,0 7-3 0,0 13-1 15,-2 6 2-15,-4 8 2 16,-3 2 1-16,-3-2 2 16,2 1 0-16,1-4-1 15,4-1 1-15,4-2-1 16,0 1 0-16,3-4 0 15,0-3-2-15,5 7 0 16,0-2 1-16,3 15 2 16,-3 3 2-16,-5 3 0 15,-2 6 1-15,-4-4-2 16,-1 3 1-16,-8-4-2 16,3-2-1-16,-4 0 0 15,1 1-1-15,4 5 2 16,-3 1 0-16,-1 4 1 15,1 1 2-15,3 6 0 16,0 1 0-16,1 4 0 0,1 1-2 16,2-4-1-16,2-2-2 15,4 1 0-15,1 0 1 16,-5 1-1-16,2 4 2 16,-9 7 5-16,2 8 11 15,-7 10 13-15,-6 2 3 16,-1-8-3-16,-5-4-10 15,6-4-11-15,-1-1-4 0,2 3-3 16,3-2-1-16,-2 1 0 16,1 2-2-16,1 9 2 15,-3 5 0-15,-2 3 1 16,-2-2 2-16,0-2-1 16,-4-6 1-16,-1 3-1 15,1 3-1-15,1 2 0 16,0 6 0-16,-1 1 0 15,0 1 2-15,-1 0 0 16,-1-1 2-16,0 1-2 16,2 2-1-16,-1 9 0 15,3 2 0-15,-3-1-1 16,-1-7 0-16,-1-9 1 16,-3-6-1-16,-3 4 1 15,-1 4-2-15,4 12 1 16,-4 5-1-16,2 0 0 15,1-4 0-15,-3-6 1 0,2-4 0 16,-2 3-1 0,3 4 0-16,-4 2 0 0,4 0 0 15,-5-15 1-15,1-10 2 16,1-19 2-16,0-3 2 16,3-5 9-16,-1 1 4 15,0-5 0-15,2-6 1 16,1-4-9-16,3-5-1 0,-1-3-2 15,-3-1-1-15,3 0-6 16,0 1-4-16,-6-16-2 16,-18-41 0-16,9 23 1 15,-2-7 0-15,-2-18 1 16,-2-4-1-16,7-7 0 16,0 3 1-16,4 13 1 15,2 4 2-15,1 15 11 16,2 5 2-16,0 12 2 15,5 7 2-15,4 6-11 16,0 5-4-16,2 1-1 16,-5 0 1-16,0 0 3 15,5 16 2-15,46 59-2 16,-30-17-2-16,3 35-2 16,-3 9 0-16,0-2 0 15,-3-8-1-15,-10-32 0 16,4-11 0-16,-11-22 0 0,-1-6 0 15,3-19 4-15,-2-5 2 16,6-11 2-16,6-7 0 16,8-5-5-16,6-5-2 15,14-11-3-15,7-4-1 16,3-22 1-16,1-3 2 16,-5 1 2-16,-10 7 1 15,-9 26 1-15,-6 11 1 0,-10 15 0 16,3 5-1-16,-10 5 3 15,-1 0 1-15,-4 1 30 16,-1-1 13-16,0 0 11 16,0 0 2-16,0 0-31 15,0-1-15-15,0 1-16 16,-1 0-3-16,1 0-3 16,1 0 3-16,0 0-1 15,0 1 1-15,0 0 0 16,0 0-1-16,0 0-1 15,0 0 2-15,1 0-2 16,1 0 1-16,0 1 0 16,-1 1-1-16,2 4 6 15,-1-3-16-15,-1 1 167 16</inkml:trace>
  <inkml:trace contextRef="#ctx0" brushRef="#br0" timeOffset="209785.9443">18648 13708 632 0,'-8'11'302'16,"-9"6"-103"-16,3-9-53 16,1-19-74-16,-6-18-26 0,-7-40-47 15,-2-30-8-15,-8-35 0 16,4-13 1-16,1-40 2 16,1 6-8-16,20-49 27 15,10-11 12-15,35-38 51 16,19-19 28-16,36-16-8 15,18-6-7-15,27 26-44 16,1 29-17-16,-5 71-13 16,-4 22 4-16,-14 72 3 15,-3 16 1-15,-1 49-5 16,-2 27-6-16,8 39-7 16,-1 16-1-16,-2 16-2 15,-4 8 1-15,-10 10-3 16,0 5-2-16,-19 32 2 15,-13 36 6-15,-34 48 21 16,-18 45 4-16,-25 42 1 16,-10 3-5-16,-12 13-14 0,-7-27-1 15,1-39 3-15,-3-14 5 16,2-54 1-16,6-21-2 16,7-37-1-16,11-30-86 15</inkml:trace>
  <inkml:trace contextRef="#ctx0" brushRef="#br0" timeOffset="210177.2327">19857 12815 1129 0,'-4'-8'515'16,"-9"-6"-234"-16,17 14-187 15,8 19-44-15,12 53-44 16,2 20-2-16,-1 29 11 0,-5 15 2 16,-5-10-3-16,4-8-4 15,0-33 8-15,6-29 7 16,11-61 57-16,11-31 17 16,32-66 31-16,15-20-2 15,20-56-55-15,7-17 9 16</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42:12.948"/>
    </inkml:context>
    <inkml:brush xml:id="br0">
      <inkml:brushProperty name="width" value="0.05292" units="cm"/>
      <inkml:brushProperty name="height" value="0.05292" units="cm"/>
      <inkml:brushProperty name="color" value="#FF0000"/>
    </inkml:brush>
  </inkml:definitions>
  <inkml:trace contextRef="#ctx0" brushRef="#br0">2221 5429 661 0,'-5'2'367'0,"-9"7"-69"16,-8 2-43-16,-13 4-98 16,-8 1-36-16,-13-6-44 15,-7-1-20-15,-1-5-17 16,5-4-6-16,14 0-22 0,10-4-6 15,19 3-21-15,8-2-21 16,20 1-14-16,4 0 4 16,24 8 18-16,10 2 22 15,10 16 21-15,5 8 6 16,-28 3 8-16,-15 10 5 16,-30 5 0-16,-17-1 0 15,-18 7-7-15,-1-2-5 16,-4-13-5-16,8-9-2 0,18-14 2 15,7-6 0-15,12-12-12 16,3 1-3-16,10-4-6 16,9-4-4-16,26 7 6 15,10 3 1-15,8 3-1 16,-2 2-23-16,-6-5-184 16,-3-4-333-16</inkml:trace>
  <inkml:trace contextRef="#ctx0" brushRef="#br0" timeOffset="739.8797">2225 5681 1002 0,'7'3'416'15,"6"-1"-216"-15,15 4-143 16,11-1-19-16,14 1 1 0,1 0-3 15,0-5-7-15,-13-1-7 16,-17-2-2-16,-8-2 0 16,-10-1 15-16,1-1 2 15,-14-1 1-15,-1 1-3 16,-18 0-12-16,0 4-5 16,-4 6-7-16,-4 5-3 15,10 9-10-15,0 5-4 16,14 8-3-16,5 2 1 0,16 7 2 15,14-1 1-15,10-4 4 16,5-7 1-16,6-12 2 16,-5-9-2-16,2-9-3 15,1-2-5-15,0-12-24 16,-5-4 0-16,-6-6 4 16,-1-3 6-16,-10 2 28 15,-2 2 6-15,-9 3 9 16,-7 3 12-16,-11 1 20 15,-6 1 8-15,-9 3 15 16,-2 1-3-16,-3 6-16 16,0 4-13-16,4 6-29 15,2 4-13-15,10 6-10 16,4 8-3-16,8 2 1 16,5 3 2-16,10 2 4 15,2-4-1-15,4-7 1 0,4-4-1 16,0-11-2-16,2-3 0 15,-1-13 4-15,-1-4 3 16,-6-6 4-16,1-4 6 16,-9 0 2-16,-4 3 0 15,-2 4-3-15,-3 6-6 16,5 13-9-16,1 3-2 16,2 13-1-16,3 7 2 0,-2 4 4 15,0 4 2-15,0 1 1 16,-3-1 2-16,6-4 0 15,1-5 2-15,2-11 27 16,2-9 14-16,-2-9 23 16,3-9 11-16,-2-1-23 15,1-2-11-15,-8 3-18 16,-7 5-45-16,-5 5-14 16</inkml:trace>
  <inkml:trace contextRef="#ctx0" brushRef="#br0" timeOffset="1588.1032">3761 5724 846 0,'10'-3'396'0,"17"-3"-187"16,6 5-46-16,2 8-75 15,-3 8-37-15,-15 13-26 16,-7 7-5-16,-13 6-4 15,-4 2-1-15,2-12 0 16,-1-4-1-16,4-17 3 16,0-6 7-16,6-13 3 15,4-9 0-15,9-14-6 16,2-5-8-16,2-2-6 16,-1 2-1-16,-4 8-2 0,1 6 0 15,-11 10 14-15,-1 4 7 16,-8 10 0-16,-4 5-2 15,-3 9-14-15,-2 5-9 16,3 6 0-16,-1 1 0 16,10 0-1-16,8 3 1 0,11-3 0 15,6-2 1 1,9-5 1-16,-1-7 0 0,9-2 8 16,-3-3-48-16,-1-8-32 15,0-6-7-15,-5-10-14 16,2-6 48-16,-1-2 33 15,-7-4 10-15,-10 1 24 16,-6-1 27-16,-16 4 46 16,-4 3 19-16,-15 4 31 15,-4 3-23-15,-7 10-44 16,0 6-20-16,6 7-47 16,3 8-10-16,14 7-6 15,5-1-3-15,13 8-1 16,6-5 3-16,11-8 4 15,6 2 1-15,2-9 4 16,0 0 1-16,-4-4 1 16,-2-5 7-16,-5-4-117 0,-3-8-92 15</inkml:trace>
  <inkml:trace contextRef="#ctx0" brushRef="#br0" timeOffset="1694.9507">4407 5587 1130 0,'-6'-7'539'15,"-1"-5"-231"-15,5 8-121 16,4 0-149-16,5 5-87 16</inkml:trace>
  <inkml:trace contextRef="#ctx0" brushRef="#br0" timeOffset="1901.6272">4559 5643 1124 0,'-1'-1'511'0,"2"5"-241"16,-1 5-106-16,7 14-119 16,2 10-14-16,1 23-15 15,3 8-6-15,-5 11-4 16,-2-1 0-16,0-15 0 16,-4-10 1-16,1-11 0 15,4-5 2-15,-3-9-24 16,4-3-73-16</inkml:trace>
  <inkml:trace contextRef="#ctx0" brushRef="#br0" timeOffset="2038.5743">4634 5955 1141 0,'8'1'429'15,"15"3"-315"-15,-7 4-78 16,23 6-85-16,3 2-214 15</inkml:trace>
  <inkml:trace contextRef="#ctx0" brushRef="#br0" timeOffset="2249.9008">4863 5558 848 0,'-4'-9'523'16,"-7"-6"2"-16,9 15-378 15,2 15-54-15,6 19-79 16,1 10-12-16,3 23 0 16,1 13 1-16,-5 9 2 15,1 0 1-15,1-8 1 16,-6-18 0-16,3-19-22 16,-3-9-54-16,-3-18-294 15</inkml:trace>
  <inkml:trace contextRef="#ctx0" brushRef="#br0" timeOffset="2548.1183">4869 5571 1214 0,'11'-7'509'0,"14"-8"-313"0,1 9-74 16,-3 9-96-16,-4 2-14 15,-7 12-14-15,-8-1-5 16,-9 5 0-16,-4 6 1 0,-11-8 12 15,3-2 4-15,7-6-8 16,5-5-4-16,12-3-8 16,8 3-1-16,8 4 5 15,5 5 3-15,1 8 1 16,-5 2 2-16,-13 5 6 16,-10-3 5-16,-18 6 6 15,-6-2 3-15,-6-7 2 16,3-7-5-16,8-14-165 15,6-3-261-15</inkml:trace>
  <inkml:trace contextRef="#ctx0" brushRef="#br0" timeOffset="2862.3627">5381 5835 695 0,'-5'-7'452'0,"-2"-6"-2"16,-8-2-199-16,0 2-51 15,-7 3-86-15,0 4-46 16,-3 6-61-16,-4 8-16 16,11 10-9-16,3 5 1 15,7 11 13-15,16 3 2 16,8 0 4-16,9-2 2 0,17-11 4 15,-3-8 8 1,1-14 42-16,-3-6 31 0,-18-14 38 16,-5-7 3-16,-14-6-33 15,-11-3-41-15,-8 6-98 16,-11 6-99-16</inkml:trace>
  <inkml:trace contextRef="#ctx0" brushRef="#br0" timeOffset="3398.6348">6381 5753 895 0,'-8'-6'442'0,"-20"-5"-167"16,-7 4-81-16,-8 7-114 15,-2 8-50-15,14 11-50 16,5 7-4-16,16 11 9 16,9 4 10-16,20-1 24 15,8-2 11-15,14-11 41 16,4-6 16-16,-1-11 21 16,-4-4-1-16,-11-8-30 15,-11-5-13-15,-4-4-69 16,-5-1-91-16</inkml:trace>
  <inkml:trace contextRef="#ctx0" brushRef="#br0" timeOffset="3611.9216">6896 6027 797 0,'2'1'471'0,"4"6"-31"16,-7 0-113-16,-5 8-102 16,-3 0-48-16,-4 0-77 15,-2 1-36-15,5 0-94 16,-2-1-102-16</inkml:trace>
  <inkml:trace contextRef="#ctx0" brushRef="#br0" timeOffset="4310.9839">7411 5772 925 0,'1'-2'418'0,"-4"1"-216"16,4 1-66-16,-1 0-87 15,4 18-23-15,18 58-12 16,-14-22-2-16,0-3-1 15,-2-7-3-15,8-9-28 16,7-10-78-16</inkml:trace>
  <inkml:trace contextRef="#ctx0" brushRef="#br0" timeOffset="4570.3685">7796 5794 904 0,'-13'-5'419'16,"-11"-1"-187"-16,-6 3-70 16,-1 12-87-16,5 8-24 0,4 14-23 15,7 4-15-15,16 3-9 16,8-3 1-16,15-7 6 16,3-6 3-16,2-12 9 15,-2-2 9-15,-7-8 42 16,-5-3 6-16,-13-4 0 15,-4-5-10-15,-10 3-46 16,-4-1-60-16,0 2-184 16</inkml:trace>
  <inkml:trace contextRef="#ctx0" brushRef="#br0" timeOffset="4747.2072">7862 5772 1077 0,'7'5'479'15,"8"8"-168"-15,11 22-258 16,6 12-33-16,11 14-8 16,2 3-3-16,-14-2-2 0,7 2-2 15,-9-5 0-15,-1-3 1 16,1-11-18-16,-9-9-44 16,-7-19-176-16</inkml:trace>
  <inkml:trace contextRef="#ctx0" brushRef="#br0" timeOffset="4939.5666">8193 5877 716 0,'-11'-4'449'0,"-19"-8"-31"0,5 14-222 16,-3 9-66-16,-4 14-85 16,9 9-17-16,-11 8-30 15,2 8 0-15,-4 3 1 16,6 2 0-16,0 2-49 15,2-5-18-15,13-12-51 16,1-8-22-16</inkml:trace>
  <inkml:trace contextRef="#ctx0" brushRef="#br0" timeOffset="5225.9129">8206 5885 963 0,'-1'-2'431'16,"-1"1"-231"-16,2 3-80 16,0-2-89-16,0 3-22 15,9 20-1-15,18 31-2 16,-9-30 1-16,4-2 0 0,0-5 1 15,3-3 2-15,-3-11 1 16,-1 2 1-16,0-6 3 16,-7-8 3-16,-1-5-51 15,-1-3-84-15</inkml:trace>
  <inkml:trace contextRef="#ctx0" brushRef="#br0" timeOffset="5312.8096">8392 5755 858 0,'-1'-7'426'0,"-4"-7"-169"15,2 3-85-15,1 6-139 16,2 8-86-16</inkml:trace>
  <inkml:trace contextRef="#ctx0" brushRef="#br0" timeOffset="5809.8568">8768 5789 606 0,'-7'-5'398'15,"-13"-3"15"-15,2 2-222 16,-3 8-144-16,4 6-39 16,8 7-35-16,8 5-5 15,9 1 7-15,5-2 8 16,14 2 16-16,-3-2 3 0,-1-7 7 15,0-2 2-15,-9-8 7 16,-6-2 6-16,-10-6-4 16,-11 1-4-16,-11 4-7 15,-4 0-9-15,-3 7-4 16,4 2-4-16,2 6-7 16,8 0-4-16,16 6-2 15,5-1 6-15,18-5 25 16,7 2 12-16,8-10 22 15,3-2 2-15,-2-5-8 16,-2-4-4-16,-6-11-8 16,-3-1-4-16,-5-5-1 15,-6-2-2-15,-7 3 42 16,-4 4 14-16,-5 9 12 16,-2 3 2-16,-2 12-42 15,-3 5-17-15,2 7-16 16,1 3-4-16,6 2-4 0,5 2 0 15,4-4 8-15,3-4-84 16,8-2-392-16</inkml:trace>
  <inkml:trace contextRef="#ctx0" brushRef="#br0" timeOffset="6149.7663">9667 5960 746 0,'1'-10'421'0,"-1"-17"-61"15,-4-5-56-15,-8-4-102 16,-4 2-42-16,-7 10-74 15,-1 6-37-15,-2 15-46 16,1 5-9-16,5 13-10 16,5 8 4-16,13 14 9 15,6 3 3-15,19 0 6 16,5-3 4-16,9-13 7 16,1-7 5-16,-9-16 8 15,-2-2 3-15,-10-15 1 0,-4-3-41 16</inkml:trace>
  <inkml:trace contextRef="#ctx0" brushRef="#br0" timeOffset="6599.6465">10323 5716 702 0,'-1'-29'393'15,"1"-18"-86"-15,1 5-110 16,0 11-12-16,2 17-28 16,1 6-28-16,-4 8-41 0,-3 3-39 15,2 10-48-15,-1 6-2 16,2 13 1-16,0 6 1 15,0 16 2-15,3 5 2 16,1 10 0-16,0-2 1 16,3-13 0-16,0-6-11 15,3-21-156-15,10-5-250 0</inkml:trace>
  <inkml:trace contextRef="#ctx0" brushRef="#br0" timeOffset="6903.7643">10691 5591 554 0,'-9'-11'359'0,"-16"-10"10"16,-5 4-131-16,5 12-101 16,-11 6-38-16,16 5-50 15,2 8-15-15,15 2-20 16,14 4-3-16,10 2-1 15,8-4 1-15,4-3 0 16,-1-8 0-16,-1-6 4 16,-6-3 2-16,-4-3 30 15,-2 2 16-15,-11-1 5 16,-3 3 2-16,-5 5-26 0,-10 0-15 16,-2 8-11-16,4 0-5 15,-2 0-52-15,7 2-76 16</inkml:trace>
  <inkml:trace contextRef="#ctx0" brushRef="#br0" timeOffset="7070.394">10583 5827 1181 0,'13'1'513'0,"24"1"-287"15,8 2-55-15,9 0-91 16,3-2-34-16,-5 2-28 15,-4-2-4-15,-13-2-38 16,-13-1-72-16,-23 3-240 16</inkml:trace>
  <inkml:trace contextRef="#ctx0" brushRef="#br0" timeOffset="7203.6801">10666 5940 1098 0,'15'4'534'15,"10"7"-206"-15,11 0-115 16,4 1-44-16,3-3-69 16,-4-6-23-16,-2-6-117 0</inkml:trace>
  <inkml:trace contextRef="#ctx0" brushRef="#br0" timeOffset="7636.0941">11454 5725 1004 0,'5'0'413'0,"2"9"-256"16,4 9-66-16,1 15-61 0,-4 13-7 15,-5 5-5-15,-5 2-1 16,2-8-2-16,0-10-2 16,6-11-50-16,5-8-86 15</inkml:trace>
  <inkml:trace contextRef="#ctx0" brushRef="#br0" timeOffset="7859.9135">11794 5784 934 0,'0'3'370'0,"-7"3"-232"16,1 3-74-16,-10 5-31 15,-2 1-6-15,-9 0-7 16,3 1 5-16,-1-2 8 15,2 1 16-15,12 1 16 16,6 3-6-16,8-2 1 16,9-2-14-16,7 2-17 15,5-4-4-15,11 0 19 16,5 3-79-16</inkml:trace>
  <inkml:trace contextRef="#ctx0" brushRef="#br0" timeOffset="8160.7051">12220 5926 991 0,'-10'2'443'0,"-1"3"-208"0,-6 5-87 16,-9 0-81-16,0-2-21 15,-17-1-23-15,-3-7-3 16,1-3-5-16,5-3-2 15,7-10-17-15,7-1-11 0,10-6-11 16,6-2-7-16,14 5 1 16,5 2 1-16,15 14 18 15,2 4 8-15,8 15 20 16,3 8 11-16,-3 8 3 16,1 5 2-16,-10-3-4 15,-2-4-5-15,-5-6-1 16,-5-7-35-16,7-5-246 15</inkml:trace>
  <inkml:trace contextRef="#ctx0" brushRef="#br0" timeOffset="8385.9972">12227 5829 676 0,'0'-9'442'0,"0"-9"4"15,-2 10-160-15,9 16-138 16,0 13-59-16,5 13-64 15,2 1-2-15,-1 2-8 0,0-3-1 16,1-14-2-16,0-3-1 16,1-13 49-16,1-6 8 15,1-10 4-15,2-3 3 16,-2-7-51-16,-1-2-9 16,-3 2-77-16,-4 3-76 15</inkml:trace>
  <inkml:trace contextRef="#ctx0" brushRef="#br0" timeOffset="8684.6168">12765 5927 719 0,'0'-8'419'16,"2"-4"-81"-16,1 5-105 15,-10-3-38-15,-4-2-66 16,-3-4-13-16,-6-2-47 16,-3 2-24-16,0 10-30 15,-5 6-19-15,-1 9-10 16,7 10 2-16,9 6 6 16,11 4 3-16,15 4 5 15,6-4 3-15,7-5 4 16,3-2 2-16,-1-10 0 0,0-9 2 15,-3-4 2-15,-5-10-19 16,-5-9-172-16</inkml:trace>
  <inkml:trace contextRef="#ctx0" brushRef="#br0" timeOffset="8786.9249">12714 5609 1119 0,'0'2'426'0,"1"5"-305"16,9 7-78-16</inkml:trace>
  <inkml:trace contextRef="#ctx0" brushRef="#br0" timeOffset="9009.9232">12916 5783 1016 0,'6'8'481'15,"1"6"-169"-15,12 12-184 16,2 9-41-16,0 4-40 15,3-2-17-15,-13-6-15 16,1-9-11-16,-4-14 59 16,2-3 21-16,2-13 19 15,1-1 15-15,5-2-57 16,-4-8-20-16,4 4-24 16,-4-3 2-16,-8-4-121 0,7 5-62 15</inkml:trace>
  <inkml:trace contextRef="#ctx0" brushRef="#br0" timeOffset="9519.1787">13521 5863 826 0,'0'-4'414'0,"0"-8"-146"15,5 7-105-15,-3 0-112 16,-1 2-30-16,-2 7-16 16,0-4-6-16,0 0-2 15,-2 19 7-15,-52 32 5 16,23-31 0-16,-7-4 6 16,1 1 2-16,2-12 6 15,4-4 2-15,10-10-1 16,4-8-3-16,14-1-8 15,3-1-2-15,3 5-6 16,5 6 5-16,6 9 1 16,5 9-2-16,13 17-2 15,5 3-5-15,0 0 0 16,0-1 0-16,-1-14 3 16,-6-5 3-16,-6-9 9 0,-6-5 5 15,-4-8 2 1,-5-6-2-16,5-7-11 0,1 1-5 15,2-3-10-15,7 7-4 16,4 11-5-16,-7 9-2 16,-5 12 5-16,-4 6 4 15,-8 12 21-15,3 0 18 0,-5 2 50 16,-5-4 16-16,-5-12-1 16,1-2-10-16,-5-10-38 15,5 1-55-15</inkml:trace>
  <inkml:trace contextRef="#ctx0" brushRef="#br0" timeOffset="10401.5186">1813 6552 696 0,'0'-11'451'16,"-2"-1"-4"-16,0 6-250 16,-1 5-62-16,3 25-96 0,0 15-33 15,1 28-12-15,2 18 5 16,2 15 5-16,2-4 1 16,4-14 2-16,2-16 22 15,0-29-97-15,-2-13-62 16,1-18-255-16</inkml:trace>
  <inkml:trace contextRef="#ctx0" brushRef="#br0" timeOffset="10775.6341">2156 6601 578 0,'6'-10'348'0,"4"-7"-49"16,-10 9-75-16,-15 21-130 15,-10 7-41-15,-10 13-34 16,-4 7 11-16,-6-2 5 15,0 6-1-15,6-1-14 16,7 1-9-16,21 0 3 16,15 0 10-16,21-6 19 15,8-4 9-15,10-6 2 16,3-8-9-16,1-9-14 16,3-3-11-16,-2-10-5 15,-1-4 2-15,-7-7-2 16,-4-4 2-16,-7-4 2 15,-6 0 0-15,-9-7 3 16,-5 7-2-16,-9 10-12 0,-6 4-4 16,-3 18-6-16,-3 8-2 15,4 8 4-15,1 4 0 16,7 1 1-16,4-5-1 16,5-5 1-16,3-3 1 15,0-9-20-15,0-5-59 16,-4-10-293-16</inkml:trace>
  <inkml:trace contextRef="#ctx0" brushRef="#br0" timeOffset="10897.5185">2360 6676 1087 0,'-1'-3'447'0,"1"2"-287"15,6 3-97-15,-6-2-221 16</inkml:trace>
  <inkml:trace contextRef="#ctx0" brushRef="#br0" timeOffset="11135.6411">2545 6905 747 0,'2'12'383'0,"12"23"-118"15,0 5-80-15,2-5-99 16,2 0-28-16,-9-9-30 15,0-4-5-15,-3-8 0 16,-6-8-15-16,3-6 70 0,-3-5 2 16,0-9 0-16,2-3 12 15,6-6-74-15,0-1-9 16,10 5-12-16,7 4-7 16,5 6-4-16,7 5 9 15,4 9-12-15</inkml:trace>
  <inkml:trace contextRef="#ctx0" brushRef="#br0" timeOffset="11773.9897">3100 6991 604 0,'-11'-12'417'16,"-5"-7"21"-16,-7 4-235 15,-5 2-59-15,3 12-91 16,-3 6-29-16,6 11-37 16,2 6-5-16,10 9 5 15,5 0 4-15,14-2 10 16,12 2 0-16,6-8 4 0,8-5 2 15,-8-8 6-15,4-9 4 16,-4-12 4-16,-4-4 1 16,5-11-17-16,-7-5-18 15,-2-13-38-15,-1-9-23 16,-5-12 13-16,-5-6 18 16,-7-4 43-16,-3 3 42 15,-6 18 23-15,1 9 18 0,-1 25 11 16,1 10-20-16,4 17-31 15,-2 9-22-15,4 14-28 16,0 6-4-16,2 16 4 16,3 7 3-16,3 15 3 15,1 1 1-15,2-9 6 16,-2-7 0-16,-3-21 1 16,0-7 1-16,-3-9 4 15,0-9 2-15,0-11 15 16,-1-4 2-16,5-10-2 15,4-4-3-15,-4-3-19 16,9-2-6-16,1-1-5 16,-1 7-3-16,7 9-4 15,-9 5-1-15,-7 9-1 16,-1 4 2-16,1 6 4 16,0 3 3-16,2 3 4 15,1-3 2-15,2-7-11 0,-1-3-73 16</inkml:trace>
  <inkml:trace contextRef="#ctx0" brushRef="#br0" timeOffset="12148.889">3457 6626 945 0,'0'-3'487'15,"-2"-3"-143"-15,4 12-226 16,-2-6-58-16,1 15-51 16,14 52 6-16,-9-14 8 15,4 7-1-15,-8 6-1 16,2-1-6-16,-4-7-3 16,-1-11 0-16,1-17 2 15,-4-7 0-15,1-13 2 16,4-3-1-16,5-6 0 15,-1-5-1-15,9-5-5 16,3-6 0-16,-2-5-8 16,10 7-1-16,0-4-2 15,-3 11-1-15,-4 8-3 16,-8-2-2-16,-10 11 1 16,0 1 1-16,-2 5 5 15,2 1 1-15,7-3-71 0,4-2-95 16</inkml:trace>
  <inkml:trace contextRef="#ctx0" brushRef="#br0" timeOffset="12418.0065">3896 7065 398 0,'0'-7'248'15,"0"-1"-30"-15,-4 4-32 16,-8 1-9-16,-6 2-41 15,-1 1-29-15,-1 4-47 16,3 3-14-16,8 13-13 16,3-4-2-16,9 1 6 15,8-2 19-15,10-2 36 16,4-4 28-16,-1-8 39 16,1 0-3-16,-11-12-21 15,0 1-24-15,-7-2-46 16,-5-2-15-16,-3 3-143 15,-2-1-59-15</inkml:trace>
  <inkml:trace contextRef="#ctx0" brushRef="#br0" timeOffset="12704.8372">4120 7129 954 0,'1'-2'441'16,"2"-4"-186"-16,1-1-59 15,-2-2-82-15,1-2-29 16,-3-7-42-16,0-2-14 0,-3-14 19 16,-4-6 6-16,-3-19 33 15,4-10 11-15,7-8-36 16,9-2-13-16,18 16-50 15,-3 11-17-15,10 20-3 16,-3 5-41-16,-4 19-119 16,-3 9-87-16</inkml:trace>
  <inkml:trace contextRef="#ctx0" brushRef="#br0" timeOffset="12858.2289">4025 6945 1048 0,'5'0'449'0,"6"-2"-244"15,15-1-68-15,13 1-83 16,3 2 4-16,7 10-179 0</inkml:trace>
  <inkml:trace contextRef="#ctx0" brushRef="#br0" timeOffset="13166.7707">4448 7157 632 0,'2'0'425'15,"2"-2"17"-15,-1-5-210 16,1 1-47-16,-1-7-63 15,4 1-21-15,-6-8-31 16,3-2-9-16,-4-8-16 16,-5-3-7-16,1-12-19 15,-5-5-5-15,9-4-13 16,6-2-3-16,9 6-9 16,5 4-3-16,9 4 0 15,1 5-1-15,8 7 8 16,0 3-36-16,-6 13-140 15,-3 4-182-15</inkml:trace>
  <inkml:trace contextRef="#ctx0" brushRef="#br0" timeOffset="13348.8843">4435 6899 965 0,'0'-1'509'15,"4"1"-128"-15,5-3-114 16,12 2-134-16,3 1-46 16,12-1-60-16,2 3-14 0,5 3-92 15,-1 5-69-15</inkml:trace>
  <inkml:trace contextRef="#ctx0" brushRef="#br0" timeOffset="13547.6986">4972 6930 1234 0,'3'1'521'16,"-3"-1"-280"-16,0 2-178 15,0-2-51-15,0 0-174 16</inkml:trace>
  <inkml:trace contextRef="#ctx0" brushRef="#br0" timeOffset="13722.0392">4997 7117 1161 0,'1'1'594'0,"1"-1"-200"0,-1 0-138 16,-1 0-66-16,0 0-89 16,0 0-37-16,0 0-42 15,0 0-30-15</inkml:trace>
  <inkml:trace contextRef="#ctx0" brushRef="#br0" timeOffset="15772.6166">5902 7533 395 0,'0'2'245'0,"7"3"11"0,14 1-113 16,10 6-15-16,23-3-17 15,8-3-18-15,13 1-37 16,3-2-8-16,-13-4-18 15,-7-1-5-15,-24-4-1 16,-7-1-20-16,-13-2-60 16,-11 6-27-16,-4-2-49 15,-12 3-10-15,-10 1 23 16,0 2 16-16,-3-3 42 16,-1 0 26-16,7 1 38 15,2-2 25-15,9 1 52 16,4 0 25-16,5 0 17 15,0 0-14-15,-1 0-36 16,1 0-22-16,0 0-23 16,1 19-8-16,11 37-12 15,-4-23-5-15,0 7 0 16,-2 4 1-16,-3 6 3 0,-1-1-1 16,-2-2 1-16,-3-5 0 15,-6-12 4-15,-5-6 4 16,-5-9 8-16,-2-4 2 15,-11-4 0-15,-1-4-2 16,0-2-5-16,3-1-5 16,11-4-9-16,6 1 11 0,12 0 17 15,5 3 14-15,15 1 21 16,3 1-12-16,28 2-18 16,10 0-15-16,4 3-14 15,10-2-20-15,-14-4-165 16</inkml:trace>
  <inkml:trace contextRef="#ctx0" brushRef="#br0" timeOffset="16051.9266">6642 8147 719 0,'3'0'376'0,"3"-7"-96"15,2 3-32-15,3-4-76 16,-1-7-26-16,0 1-31 16,0-2-7-16,-3 0-9 0,-5 2-4 15,-2 5-20-15,1 0-19 16,-2 11-37-16,-1 6-10 16,2 8-18-16,0 8-1 15,3 5 7-15,2 1 1 16,3 2 3-16,-3-4 1 15,1-6-83-15,1-3-70 16</inkml:trace>
  <inkml:trace contextRef="#ctx0" brushRef="#br0" timeOffset="16341.8298">7108 7715 758 0,'0'-5'429'0,"1"0"-75"16,1 1-139-16,-2 4-115 15,0 0-36-15,7 30-23 16,9 39-3-16,-15-21-3 15,8 0-2-15,1-7-6 16,-2-2-5-16,7-16-6 0,-8-6-14 16,1-7-134-16,-1-4-201 15</inkml:trace>
  <inkml:trace contextRef="#ctx0" brushRef="#br0" timeOffset="16503.9945">6972 7914 924 0,'15'4'398'15,"10"4"-219"-15,14 5-87 16,14-3-27-16,10 2-34 16,0-4-88-16</inkml:trace>
  <inkml:trace contextRef="#ctx0" brushRef="#br0" timeOffset="17074.6901">7487 7646 867 0,'22'-1'411'0,"15"1"-176"15,16 0-75-15,7 5-28 16,3 6-48-16,-3-4-25 16,-11 1-26-16,-14-2-9 15,-13-6-7-15,-7-2-1 16,-8 2 13-16,-1-4-19 15,-12-1-29-15,-2 1-13 0,-8-6-22 16,-1 5 16 0,1 0 20-16,-3-2 3 0,9 7-1 15,-3 2-3-15,3 6-3 16,3 7 2-16,3 5 4 16,2 4 5-16,7 4 17 15,0 4 7-15,0 6 6 16,6 4 0-16,-1 2-9 15,-1-6-1-15,0-5 1 16,-10-3 0-16,-8-7 0 16,-2 1-1-16,-7-8-1 15,0 3 0-15,-1-10 2 16,-2-2 2-16,2-5 5 16,4-5-3-16,7 2-8 15,2 0-5-15,12-1 12 0,6 4 12 16,11 0 9-16,5-1 4 15,5 4-18-15,-1-3-10 16,-2 4 11-16,-2-3-55 16,-2-2-256-16</inkml:trace>
  <inkml:trace contextRef="#ctx0" brushRef="#br0" timeOffset="17479.6243">8029 8102 1040 0,'6'-5'455'0,"6"-5"-217"0,3 0-34 15,7 4-60 1,4 4-29-16,4 7-59 15,-2 1-24-15,-3 8-19 16,-7 4-5-16,-13-2-2 16,-5 6 1-16,-16-4 1 15,-5-1 0-15,-7 3 0 16,3-3-2-16,5-2-2 16,4-1 1-16,10-10-1 15,3-1 0-15,10-3 3 16,7-1 2-16,9 1 7 0,5 2 1 15,4-1 0-15,-1 2 0 16,-1-2-3-16,-2-1-2 16,-11-3 0-16,-5 0 2 15,-8 0 9-15,-4 0-40 16,-4 1-133-16</inkml:trace>
  <inkml:trace contextRef="#ctx0" brushRef="#br0" timeOffset="18061.5161">8717 7770 644 0,'0'0'396'0,"0"0"-8"0,9 1-141 16,16 1-83 0,8 0-28-16,13 0-36 15,6-1-28-15,1 2-37 16,-3-2-11-16,-8 1-5 15,-6-1-36-15,-12 2-135 16,-4 2-114-16</inkml:trace>
  <inkml:trace contextRef="#ctx0" brushRef="#br0" timeOffset="18270.9228">8774 7925 718 0,'2'0'387'16,"12"2"-87"-16,5 2-54 15,14-4-84-15,8 0-42 0,9 0-55 16,0-2-23-16,0 2-24 16,-4 3-2-16,-11 1-84 15,-5 2-408-15</inkml:trace>
  <inkml:trace contextRef="#ctx0" brushRef="#br0" timeOffset="18897.9945">9328 7635 982 0,'9'2'409'0,"20"-1"-236"0,12 2-30 16,9 2-37-16,8-2-28 15,1 2-39-15,-4-2-12 16,-11 1-12-16,-6-3 0 15,-15-1-3-15,-8 1-21 16,-8 3-50-16,-4 0-35 16,-5 2-87-16,-3 0-40 0,-6-2-89 15,-5-1 17-15,-2 0 96 16,-2-4 95-16,0-3 220 16,3 1 54-16,3-3 40 15,1 3-15-15,6 5-50 16,2 5-29-16,2 9-40 15,3 6-19-15,1 10-36 16,5 6-8-16,3 11-11 16,1-1 0-16,-1 3 1 15,-1-4 0-15,-7-10 4 16,0-2 1-16,-4-15 3 16,-3-5 3-16,1-8 6 15,-1-7 6-15,-4-1 3 16,0-3-2-16,-12-2-8 15,12 4-9 1,5 0-7-16,0 1-2 0,-10 0 23 16,2-1 12-16,13 2 27 0,1-3 8 15,8 1-7-15,6 2-9 16,10-3-25-16,4 3-7 16,9 2-17-16,-1-1-3 15,0 6-93-15,-1-2-79 16</inkml:trace>
  <inkml:trace contextRef="#ctx0" brushRef="#br0" timeOffset="19350.6625">9907 8045 817 0,'0'-5'400'0,"1"0"-126"16,5 1-42-16,1 2-76 15,5 0-29-15,10 2-63 16,3 0-24-16,5 6-26 15,4 2-6-15,-5 1-3 16,-4 4 1-16,-11-5-3 0,-7 0-2 16,-10-4-1-16,-3 2 0 15,-6-1 2-15,0 0 3 16,5 0-2-16,3 0-4 16,5-1-4-16,5 1-2 15,5 8 1-15,-2 0 3 16,-2 4 0-16,-2 2 2 15,-6 1 3-15,-4-1 3 0,-15-2 19 16,-1-5 8-16,-4-9 9 16,1-3 1-16,11-9-26 15,4-3-47-15,10 0-495 16</inkml:trace>
  <inkml:trace contextRef="#ctx0" brushRef="#br0" timeOffset="20161.6609">10931 7819 856 0,'3'-11'413'0,"1"-13"-145"0,-1-4-43 16,2 1-80-16,-3-2-31 16,0 11-47-16,-1 5-16 15,-1 8-28-15,-2 5-7 16,0 11-16-16,2 6-7 16,1 12-1-16,5 8 3 15,3 5 5-15,1 2 0 16,0 0 1-16,-2-7 1 0,-6-7 1 15,-1-4 1-15,-3-10 2 16,-6 3 1-16,-4-11 4 16,-3-1 0-16,-4-6-1 15,-2-1-3-15,4 1-5 16,3 0-2-16,13 2-8 16,6-2-1-16,18 1-3 15,10 0 1-15,16 2 10 16,4-1-32-16,3 0-121 15</inkml:trace>
  <inkml:trace contextRef="#ctx0" brushRef="#br0" timeOffset="20596.2781">11139 7526 775 0,'-13'-7'344'0,"-13"-6"-163"16,-13 5-81-16,-7 1-21 16,-12 8-32-16,-2 6-23 0,-2 8-21 15,0 3-6-15,4 13-15 16,2 5 5-16,13 12 11 15,7 6 5-15,22 16 22 16,14 11 0-16,19 4 4 16,12-3 4-16,24-12 7 15,9-11 5-15,19-15 1 16,7-9-1-16,8-20 20 16,3-13 10-16,-10-25 18 15,-3-8 20-15,-21-21 22 16,-12-8 7-16,-24-18 13 15,-24-10-15-15,-30 3-43 16,-17 3-27-16,-18 17-38 16,-3 10-11-16,-1 7-31 15,1 4-58-15,2 7-84 16</inkml:trace>
  <inkml:trace contextRef="#ctx0" brushRef="#br0" timeOffset="92101.8596">18443 6176 603 0,'9'-6'264'0,"-7"4"-113"16,-2 3-42-16,0-1-23 15,-1-1-9-15,0 0-4 16,-1-5-3-16,-10-23 15 16,-12-32 12-16,10 24 12 15,0 1 5-15,-1 1-9 16,0 1-14-16,-1 1-36 15,1-2-13-15,1 1-16 16,2-6-6-16,1-2-2 16,3-3 1-16,2-4 2 15,1 3 1-15,0-3-1 16,2-1-3-16,-1-3-4 0,2 0-3 16,0 5 0-16,2-2-2 15,-2 2-2-15,1 3-1 16,1 1 1-16,0 1 4 15,1-8 1-15,1-2 2 16,1-9-2-16,3-4-5 16,0 3-2-16,0 2-2 15,3 6 0-15,-4 2 0 0,5 3-2 16,-2 3 0-16,3-1 0 16,3-2 0-16,2-4-1 15,0-3 0-15,2 2 0 16,-2 3 0-16,2 2 1 15,1 2 0-15,-3-1 0 16,3 0 0-16,-3 4 1 16,2 9 0-16,0 2-1 15,2 6-1-15,1 3 0 16,-1-1-1-16,3 9 0 16,-3 1 1-16,0 9 0 15,-1 0 1-15,1 2 3 16,0 4 0-16,4 2 0 15,1 2 0-15,3 0-1 16,-2-2 0-16,2 3-1 16,-3-2 1-16,3 4-2 0,1 3 0 15,-6 3-1-15,2 1 1 16,-3 7 1-16,-5 2 2 16,4 9 1-16,-4 0 0 15,-2 7 1-15,-1 0-1 16,0 6-1-16,0 2-1 15,2 0-1-15,3 1-1 16,0-2 1-16,1 4 0 16,-8 4 3-16,1-1 1 0,-4 3 1 15,-4-15 0 1,-3-19-1 0,0 0 0-16,8 62 0 0,-1 6-1 0,-2 6 0 15,-4-28 0-15,5-3 0 16,-4-4-1-16,-1-12 1 15,1-4 1-15,-6 2-1 16,0 0 2-16,-1 7-2 16,0 8 0-16,-1 4 0 15,-1-1-1-15,-2-3 0 16,0-9-1-16,-2-9 1 16,-1 0 0-16,2-2 1 15,-3 3 0-15,3 0-1 16,0 1 0-16,0-5 0 15,-2 0 1-15,2-5-2 16,2-3-1-16,2-7-1 16,2-5-1-16,2-4 1 0,-2-5 0 15,-1-2 1-15,3 0 2 16,-3-6 3-16,2-2-1 16,-1-2 0-16,0-1-3 15,1 1-1-15,0 0-1 16,0 0 1-16,-2-4 0 15,-1 1 0-15,-2-4-2 16,-19-29-1-16,23 28-2 0,-3-13-3 16,2-6-1-16,0-15 2 15,2-10 1-15,1-1 6 16,-2 5 8-16,-1 10 13 16,-1 8 4-16,-3 16 10 15,1 3 1-15,0 6-3 16,5 2-2-16,1 3-16 15,1 0-10-15,-1 1-9 16,0 0-4-16,0 1 2 16,7 26 1-16,9 44 0 15,-6-17 1-15,-5 19 2 16,2 0 0-16,1-4 2 16,-4-14 1-16,3-17 0 15,-5-9 1-15,2-13-3 16,1-5-1-16,-1-14 0 15,5-2 1-15,3-12 4 16,1-1 1-16,9-7-1 0,-1-4-1 16,6-12-1-16,1-4-2 15,6-3 1-15,-1-2-1 16,-6 14 1-16,-3 9 2 16,-8 14 0-16,0 9 1 15,-3 0 1-15,-4 4-1 16,-1 0 2-16,-4-1 0 15,0 0 2-15,0-5 19 0,-2-4 11 16,-1 0 2-16,3 1 0 16,-2 1-19-16,-2 1-11 15,-1 3 16-15,-7-1 206 16</inkml:trace>
  <inkml:trace contextRef="#ctx0" brushRef="#br0" timeOffset="96552.721">2256 8781 774 0,'-25'8'401'15,"-18"4"-143"-15,-13 0-118 16,-4 0-19-16,-10-7-76 16,-4-5-14-16,9-2-17 15,7-7-5-15,23 1-8 16,13 1-10-16,20-3-20 16,11 3 8-16,23 7 22 15,10 4 15-15,17 14 31 16,1 10 9-16,-9 7 4 15,-10 2 3-15,-25 3 0 16,-14 1-10-16,-28-1-17 16,-11 2-3-16,-17-2-14 15,-2-5-4-15,12-4-5 0,6-4-1 16,20-10-4-16,5-2-5 16,18-3 0-16,6 0-1 15,23 3 2-15,11-1 3 16,11-3 2-16,10 2-1 15,3-10 17-15,3-1-79 16</inkml:trace>
  <inkml:trace contextRef="#ctx0" brushRef="#br0" timeOffset="96769.8687">2244 9078 646 0,'10'-3'356'16,"5"0"-28"-16,23 1-189 15,11 2-12-15,8 0-39 16,3 2-23-16,-11 1-33 16,-9 1-10-16,-12 4-42 15,-10-3-65-15,-12 4-235 16</inkml:trace>
  <inkml:trace contextRef="#ctx0" brushRef="#br0" timeOffset="96899.9858">2484 9112 781 0,'-6'5'375'0,"-6"8"-138"0,4 4-84 16,8 7-89-16,4 4-21 16,7 4-27-16,4 1-4 15,3 0-28-15,2-6-81 16</inkml:trace>
  <inkml:trace contextRef="#ctx0" brushRef="#br0" timeOffset="97140.5269">2944 9228 963 0,'-13'-11'467'15,"-11"-11"-184"-15,-5-1-125 16,-7 1-44-16,-3 6-71 15,4 7-31-15,5 9-36 16,7 6-5-16,15 10 6 16,8 1 11-16,16 5 26 15,10 0 17-15,14-7 27 16,5-1 9-16,-2-10 15 16,-3-4-1-16,-15-3-9 15,-10-6-6-15,-9-2-72 16</inkml:trace>
  <inkml:trace contextRef="#ctx0" brushRef="#br0" timeOffset="97539.4869">3760 8815 861 0,'0'0'373'0,"-6"11"-206"16,7 16-73-16,7 28-89 16,-1 17 1-16,9 16 2 15,-6 2-1-15,-2 4 2 16,-4-8 18-16,-3-17-93 15,1-11-99-15</inkml:trace>
  <inkml:trace contextRef="#ctx0" brushRef="#br0" timeOffset="97831.8491">3739 8770 1033 0,'22'-7'429'0,"29"-1"-242"16,-3 7-60-16,-8 13-66 15,-8 10-16-15,-25 9-33 16,-9 6-4-16,-16 4 0 16,-9-3 1-16,2-13-2 15,0-9-4-15,14-16-17 16,11-1-7-16,19-5-5 16,10 2 5-16,7 7 19 15,6 5 6-15,-7 11 12 16,-3 1 0-16,-15 7 1 15,-17-4 1-15,-13 4-1 16,-17-6-2-16,-5 0-1 16,-2-4-12-16,5-8-176 15</inkml:trace>
  <inkml:trace contextRef="#ctx0" brushRef="#br0" timeOffset="98155.097">4237 9228 867 0,'0'1'405'16,"2"-1"-163"-16,5-3-67 15,-7 2-72-15,7 0-24 16,19-6-29-16,29-8-10 16,-32 0-7-16,0-1 2 0,-9 0 1 15,-9-4-1-15,-10-3-7 16,-9-2-5-16,-15-2-15 15,-1 7-13-15,-7 13-17 16,1 8-7-16,2 15-3 16,5 6 7-16,13 9 10 15,7 5 4-15,13 9 9 16,7 2 2-16,5 6 5 16,4 0 3-16,-2-6 1 15,4-4 0-15,0-13 21 16,0-8-76-16</inkml:trace>
  <inkml:trace contextRef="#ctx0" brushRef="#br0" timeOffset="98439.4714">4703 9148 1106 0,'-7'-10'493'16,"-14"-15"-248"-16,-4 1-58 16,-5 5-88-16,-1 4-34 15,4 11-43-15,5 4-12 16,10 13-13-16,2 2-2 16,9 9 3-16,8 6 2 0,13-2 4 15,6-2 3 1,10-6 1-16,-3-5 2 0,-3-7 0 15,-1-6 6-15,-6-6-89 16,-5-8-105-16</inkml:trace>
  <inkml:trace contextRef="#ctx0" brushRef="#br0" timeOffset="98544.9093">4663 8825 543 0,'-2'5'305'0,"2"10"-46"16,3 4-151-16,7 10-171 15,4 0-123-15</inkml:trace>
  <inkml:trace contextRef="#ctx0" brushRef="#br0" timeOffset="98663.9727">4810 9018 989 0,'8'0'504'0,"11"4"-147"0,4 6-97 16,7 16-159-16,2 4-29 16,1 17-54-16,-5 6-8 15,-4 13-48-15,-4 2-79 16,-3 0-89-16,2-7-73 15</inkml:trace>
  <inkml:trace contextRef="#ctx0" brushRef="#br0" timeOffset="98862.0654">5181 9112 905 0,'-7'-5'430'0,"-10"-8"-147"16,-5 9-55-16,-9 12-95 15,-2 6-33-15,-4 16-69 16,-6 6-15-16,-1 11-7 16,-1 5-2-16,-1 2-2 15,10-1-1-15,17-9-54 16,9-8-69-16</inkml:trace>
  <inkml:trace contextRef="#ctx0" brushRef="#br0" timeOffset="99149.3959">5451 9109 647 0,'-13'-9'365'16,"-8"-4"-57"-16,0 4-160 15,0 11-122-15,4 10-26 16,4 6-14-16,7 6 12 16,14 5 32-16,6-2 32 0,14-3 47 15,2-6 6-15,1-10 43 16,-2-7 4-16,-8-10-14 16,-5-6-9-16,-12-8-56 15,-3-1-46-15,-13 0-657 16</inkml:trace>
  <inkml:trace contextRef="#ctx0" brushRef="#br0" timeOffset="99921.8719">6443 9210 484 0,'11'-2'326'0,"11"-4"6"15,-4-3-50-15,1-4-91 16,-8-2-37-16,-8-2-48 16,-2 1-19-16,-11-1-31 15,-11-4-14-15,-6 0-24 16,-3 3-16-16,-1 11-19 15,5 7-5-15,-3 12-6 0,5 7 2 16,10 5 6-16,5-2 1 16,13 1 1-16,9-2 1 15,4-7 5-15,5-4 4 16,2-4 7-16,-3-4 1 16,2-2 4-16,-5-1-1 15,0 0 12-15,-1 2-1 16,-3 9-3-16,1 8 0 15,-6 16-13-15,1 11-2 0,-4 20 2 16,-6-2 1-16,-8 0 0 16,-8-6 2-16,-5-17 7 15,-5-4 9-15,-5-15 13 16,-5-6 4-16,-7-16 11 16,5-6-1-16,6-13 8 15,9-8-5-15,15 1-22 16,7 1-12-16,13 2-93 15,7 3-79-15</inkml:trace>
  <inkml:trace contextRef="#ctx0" brushRef="#br0" timeOffset="101015.8613">6713 8753 628 0,'-1'-12'354'0,"0"-8"-58"0,1 7-55 15,4 11-136-15,-2 11-38 16,3 21-64-16,-1 13-13 15,-3 22 12-15,-1 9 2 16,0-6 1-16,-2 0 2 16,0-13 1-16,-2-9-1 15,4-8 1-15,0-9 1 16,4-14 4-16,0-6 6 16,6-15 21-16,3-6 3 15,8-11-2-15,3-3-8 0,9 3-28 16,-1 4-6-16,-1 11-9 15,1 8-2-15,-12 12 3 16,-6 6 1-16,-13 9 4 16,-8 3 3-16,-13-1 2 15,-2 2 3-15,-9-10-2 16,-3-6-12-16,3-14-48 16,1-6-50-16,9-6-122 15,6-1-87-15</inkml:trace>
  <inkml:trace contextRef="#ctx0" brushRef="#br0" timeOffset="101543.6079">7432 9130 1051 0,'-3'-7'465'0,"-2"-7"-244"15,-7 1-50-15,-5 5-76 16,-4 7-36-16,-15 2-42 16,-3 5-15-16,-5 8-23 15,3-2-1-15,15 13 5 16,13 1 3-16,16 3 13 0,12 1 3 16,19-7 28-16,1-5 9 15,6-6 4-15,-2-6 0 16,-12-6-22-16,-1-1-21 15,-4-6-203-15</inkml:trace>
  <inkml:trace contextRef="#ctx0" brushRef="#br0" timeOffset="102016.757">7669 9379 614 0,'14'8'433'0,"10"2"-10"16,4-7-143-16,-2-3-23 15,-1-13-57-15,-6-6-21 16,-5-14-12-16,-6-4-43 15,-8-9-46-15,-1-1-21 16,-7-9-27-16,-4-12-9 0,8-15-12 16,-4-4-6-16,8 6-8 15,8 16-7-15,8 30-2 16,8 11-33-16,7 16-79 16,-2 8-50-16,3 13-129 15,1 7-127-15</inkml:trace>
  <inkml:trace contextRef="#ctx0" brushRef="#br0" timeOffset="102183.7531">7700 9073 1026 0,'0'-1'500'15,"5"-1"-125"-15,19-2-229 16,11 3-54-16,17 4-33 15,2 1-26-15,7 3-92 16,-1 1-84-16</inkml:trace>
  <inkml:trace contextRef="#ctx0" brushRef="#br0" timeOffset="102690.9341">8299 9252 547 0,'4'-3'337'16,"2"-3"-44"-16,4-3-93 16,0 0-28-16,-5-1-27 15,3 2-8-15,-6-3-24 16,-6-1-15-16,-8-2-39 15,-9-1-20-15,-15 5-34 16,-5-1-10-16,-8 11-14 16,1 7-7-16,12 9-5 15,11 6 3-15,21 6 8 16,9-3 7-16,20-3 13 16,7-3 2-16,10-8 2 15,1-5 2-15,-9-7 2 16,0-4 2-16,-9-8 2 15,-9 1 2-15,-4 0-3 16,-6 1 17-16,-2 4 5 0,-2 1-3 16,1 6-1-16,1 3-20 15,-4-3-9-15,0 4-1 16,6 26-1-16,8 52 0 16,-6-24 2-16,-7 0 1 15,-8-8 5-15,-6-8 10 16,-12-17 25-16,-10-5 2 15,-10-9 5-15,-4-8-6 0,-1-6-18 16,4-8-53-16</inkml:trace>
  <inkml:trace contextRef="#ctx0" brushRef="#br0" timeOffset="103111.919">8986 9315 1049 0,'3'0'473'0,"1"9"-210"16,-3 9-129-16,-10 12-90 15,-4 4-13-15,-7 3-20 16,4-6-13-16</inkml:trace>
  <inkml:trace contextRef="#ctx0" brushRef="#br0" timeOffset="103327.9481">9365 9139 1137 0,'0'-1'503'0,"-1"1"-262"16,3 4-139-16,-2-4-43 15,4 13-42-15,21 47-1 16,-9-22-8-16,0 1-13 16,-1-3-9-16</inkml:trace>
  <inkml:trace contextRef="#ctx0" brushRef="#br0" timeOffset="103596.1698">9714 9163 809 0,'-12'-8'382'15,"-8"-1"-158"-15,-4-1-128 16,0 6-32-16,3 8-35 16,-1 5-9-16,11 10-12 15,4 3 0-15,11 6 8 16,10 1 14-16,11-2 27 15,7-3 5-15,1-7-8 16,-3-4-10-16,-9-8-17 16,-12-5 2-16,-8-5 4 15,-1-3-47-15,-5-6-248 16</inkml:trace>
  <inkml:trace contextRef="#ctx0" brushRef="#br0" timeOffset="103755.9049">9802 9131 1180 0,'5'7'461'16,"10"15"-309"-16,8 5-67 16,10 14-28-16,7 5-16 15,4 7-15-15,-1 0-6 16,-7-4 9-16,-6-8-58 16,-7-18-67-16,-5-8-73 0</inkml:trace>
  <inkml:trace contextRef="#ctx0" brushRef="#br0" timeOffset="103905.9271">10120 9145 1082 0,'-17'2'491'0,"-28"7"-247"16,0 10-83-16,-6 12-114 16,3 3-25-16,9 14-18 15,4 5-2-15,11 1-58 16,5 1-54-16</inkml:trace>
  <inkml:trace contextRef="#ctx0" brushRef="#br0" timeOffset="104210.8538">10285 9095 1125 0,'-3'-1'479'0,"-8"1"-285"15,3 7-82-15,5 12-95 16,3 3-10-16,7 8-1 16,2-4 2-16,10-2 1 15,0-3 10-15,7-10 34 16,6-2 16-16,-2-11 29 15,-1-5-2-15,-9-9-26 16,-6-5-16-16,-9 0-86 16,-5-2-83-16,-10-1-494 15</inkml:trace>
  <inkml:trace contextRef="#ctx0" brushRef="#br0" timeOffset="104314.539">10312 8927 1129 0,'-2'-3'540'15,"-2"0"-197"-15,7 4-239 16,-3-1-30-16,10 4-210 16</inkml:trace>
  <inkml:trace contextRef="#ctx0" brushRef="#br0" timeOffset="104772.8684">10773 9027 933 0,'-8'0'354'0,"-12"0"-266"15,15 7-50 1,3-4-36-16,1 2 1 16,6 16 20-16,4 2 17 0,8 2 12 15,0-12-1-15,-2-3-16 16,-2-2-9-16,-3-4 5 15,-1-1 5-15,-14-3-3 16,-7-4-5-16,-8-2-18 16,-6 0-8-16,4 5-7 15,6 2-3-15,5 8-7 16,-1 3-2-16,12 4 4 16,0 0 11-16,12-1 26 15,7 0 18-15,6-5 13 16,-1 1-2-16,5-9-12 15,3-3-11-15,2-8-6 16,3-4-4-16,-4-3-4 16,-8-1 2-16,-4-3 26 0,-6 2 12 15,-8 5 29-15,-2 5 7 16,-7 8-28-16,-5 7-14 16,1 10-35-16,-1 3-12 15,7 12-1-15,5 2-14 16</inkml:trace>
  <inkml:trace contextRef="#ctx0" brushRef="#br0" timeOffset="105230.0036">11815 9134 903 0,'-12'-4'398'0,"-10"-5"-206"0,-3 5-68 16,8 4-81-16,3 4-17 15,4 8-19-15,10 5-2 16,5 1 38-16,9 0 27 15,9-3 54-15,1-5 24 16,-2-4 2-16,-2-6-5 0,-8-2-26 16,-6-4-23-16,-10-1-43 15,3 4-7-15,1 2-124 16</inkml:trace>
  <inkml:trace contextRef="#ctx0" brushRef="#br0" timeOffset="105879.9001">12661 8973 835 0,'-2'-14'482'16,"-5"-15"-44"-16,20 1-258 15,8 4-58-15,23 5-37 16,9 6-11-16,2 22-23 16,15 13-5-16,-13 17-28 15,-14 7-8-15,-24 1-3 16,-37 0-1-16,-31-5 3 0,-4 1 0 15,-4-3 0-15,16-5-2 16,20-10-2-16,11-3-1 16,20-10 2-16,11-6 2 15,18-6 0-15,4-2 1 16,7-1 1-16,2 1-52 16,0-4-184-16,-2-1-267 15</inkml:trace>
  <inkml:trace contextRef="#ctx0" brushRef="#br0" timeOffset="106149.8795">13367 8944 820 0,'-25'-15'413'0,"-19"-12"-109"16,-1 4-91-16,12 15-101 16,8 6-33-16,8 11-59 15,12 9-14-15,10 3-6 16,3 4 1-16,11-6 6 15,3-3 3-15,7-10 4 16,7-1 1-16,1-10-1 16,1 1 0-16,-5-2 0 15,-2 1 1-15,-11 6 8 16,-6 6 1-16,-12 9-3 16,-5 3-3-16,-8 5-8 0,-3-1-2 15,-1-1-47-15,0-1-68 16</inkml:trace>
  <inkml:trace contextRef="#ctx0" brushRef="#br0" timeOffset="106301.9163">13232 9199 1230 0,'14'0'531'0,"27"0"-303"15,10 2-79-15,5 2-91 16,2 2-30-16,-16 1-69 15,-10 0-62-15</inkml:trace>
  <inkml:trace contextRef="#ctx0" brushRef="#br0" timeOffset="106435.7364">13308 9286 1302 0,'21'4'524'0,"26"5"-333"15,5 0-36-15,5 0-68 16,-1-2-14-16</inkml:trace>
  <inkml:trace contextRef="#ctx0" brushRef="#br0" timeOffset="107006.4426">14162 9109 699 0,'6'-4'390'0,"7"2"-47"15,3 1-123-15,6 8-78 16,-4 8-38-16,-5 8-53 15,-2 6-9-15,-13 3-15 16,-5-2-3-16,-9-9-4 16,0-2-3-16,4-12-19 15,3-4-29-15,11-7-49 16,2-9-10-16,17-3 5 0,4-3 23 16,8-3 45-16,7 2 6 15,-2-2 8-15,0 4 2 16,-11 2 3-16,-2 3 1 15,-16 6 4-15,-8 5 1 16,-13 6 26-16,-5 8 11 16,0 5 11-16,1 2 3 15,12 3-23-15,8 1-10 0,11 2-10 16,5-2-5-16,8-3-43 16,4-5-48-16,1-9-420 15</inkml:trace>
  <inkml:trace contextRef="#ctx0" brushRef="#br0" timeOffset="107276.6739">14786 9215 591 0,'-1'2'383'0,"-4"3"44"16,-4 2-175-16,-4 2-97 16,-3 0-30-16,-2-1-56 15,-3-3-20-15,1-6-18 16,3-7-2-16,-4-9-7 15,5-1-9-15,0-5-15 16,2 2-7-16,13 5-11 16,3 2-3-16,12 3 0 15,1 6 3-15,9 6 14 0,1 5 7 16,1 11 14-16,4 2 1 16,-10 3-2-16,0 2-1 15,-6-1 0-15,-2 0-25 16,3-2-186-16</inkml:trace>
  <inkml:trace contextRef="#ctx0" brushRef="#br0" timeOffset="107500.0927">14908 9176 861 0,'8'-5'466'16,"6"-5"-129"-16,1 10-140 15,-1 2-48-15,2 13-83 16,1 5-30-16,3 3-8 15,-2 0-1-15,-3-8-1 16,-1-4 11-16,1-7 49 16,-2-7 9-16,3-8 6 15,-5-4-13-15,-2-7-56 16,1 1-12-16,-4 2-70 16,-2 2-83-16</inkml:trace>
  <inkml:trace contextRef="#ctx0" brushRef="#br0" timeOffset="107787.1027">15501 9192 660 0,'0'-11'428'0,"0"-5"-26"16,-8-2-163-16,-5-2-46 15,-8 3-79-15,-3 3-34 16,-5 8-49-16,-1 6-21 0,4 8-15 16,3 4 0-16,12 8 6 15,9 4 4-15,10 3 6 16,8 3 3-16,8-5 8 16,1-2 2-16,1-8 3 15,1-5 1-15,-2-9 4 16,-3-5-32-16,-1-10-142 15</inkml:trace>
  <inkml:trace contextRef="#ctx0" brushRef="#br0" timeOffset="107887.9292">15502 8926 938 0,'0'2'368'0,"0"5"-236"15,1 5-226-15</inkml:trace>
  <inkml:trace contextRef="#ctx0" brushRef="#br0" timeOffset="108083.7987">15677 9121 1031 0,'6'9'468'16,"9"10"-196"-16,-3 1-69 16,2-1-90-16,-1-1-15 15,-1-6-12-15,0-2 15 16,-1-9 26-16,-1-2-7 15,1-10-37-15,1 1-23 0,-3-5-38 16,0 1-3-16,-4 2-145 16,0 3-18-16</inkml:trace>
  <inkml:trace contextRef="#ctx0" brushRef="#br0" timeOffset="108519.8172">16230 9198 914 0,'-16'3'462'15,"-8"4"-152"-15,-1-1-144 16,-3 2-46-16,8-2-61 16,1-2-22-16,0-3-18 15,1-1 7-15,3-7-29 16,1-4-17-16,5-2-21 0,7-2-15 15,3 3 16-15,5 1 4 16,7 4 6-16,2 6 0 16,4 7 11-16,-3 2 16 15,-1 7 29-15,1 0 13 16,-1 0 36-16,5-1 5 16,2-5-2-16,-1-4-4 15,7-7-31-15,-4-2-13 0,-2-5-12 16,0-3-3-16,-2-2-7 15,2 0-2-15,3 4-5 16,3 2-2-16,-2 10-7 16,0 7 0-16,-6 10 3 15,-5 4 2-15,-9 1 20 16,-6-1 30-16,-8-4 45 16,-2-6 10-16,-4-6-7 15,1-4-23-15,3-7-40 16</inkml:trace>
  <inkml:trace contextRef="#ctx0" brushRef="#br0" timeOffset="108964.4871">17324 8676 1135 0,'-4'-21'513'0,"-4"-20"-232"15,6 10-56-15,5 26-114 16,3 12-41-16,8 40-63 15,1 22-16-15,0 39 9 16,4 13 1-16,-3-3 3 16,-1-10 2-16,-3-25-42 15,-3-11-76-15</inkml:trace>
  <inkml:trace contextRef="#ctx0" brushRef="#br0" timeOffset="109373.5942">17750 8746 843 0,'8'-7'403'16,"1"-6"-124"-16,-9 6-77 15,-17 11-81-15,-13 6-42 16,-13 13-73-16,-4 6-5 0,4 11 1 16,0 4 0-16,6 6 0 15,10-1-2-15,5-11-1 16,18-2-2-16,15-5 1 15,8-4 2-15,16 4 1 16,7 0 2-16,12-5 1 16,5 1-2-16,5-8 1 15,-1-6-7-15,-13-11-11 16,-4-2 1-16,-18-10 8 16,-8-3 11-16,-16-6 39 15,-6-3 14-15,-8 5 13 16,-3 0 7-16,3 9-23 15,0 6-18-15,5 7-23 16,0 6-11-16,5 8-2 16,2-2 2-16,6 6 3 15,7 0 1-15,-1-2 0 16,2-2 1-16,-4-5-1 0,-6-3 14 16,-4-7-72-16</inkml:trace>
  <inkml:trace contextRef="#ctx0" brushRef="#br0" timeOffset="109519.8341">17858 8864 1240 0,'3'0'478'0,"2"0"-343"16,6 7-77-16,5 5-70 15,-1-1-76-15</inkml:trace>
  <inkml:trace contextRef="#ctx0" brushRef="#br0" timeOffset="109771.8653">18046 9110 879 0,'5'13'405'0,"7"17"-183"15,1 0-42-15,-2-3-77 16,-3-3-18-16,-6-6-18 15,-2-6-8-15,1-7 8 16,-1-4 19-16,4-8-9 16,2-4-5-16,3-8-28 0,3-5-24 15,7 1-13-15,-1 1-3 16,4 7-5-16,1 6-6 16,0 9-3-16,1 1 38 15,-1 9-167-15,-1 4-54 16</inkml:trace>
  <inkml:trace contextRef="#ctx0" brushRef="#br0" timeOffset="110044.2096">18547 9164 565 0,'0'-9'343'0,"-4"-13"-19"16,-6 4-73-16,-3 5-103 15,-5 3-35-15,-5 10-57 16,2 1-18-16,5 15-17 16,3 1-8-16,13 10 0 15,6 1 12-15,9 1 17 16,5 0 6-16,-3-8 1 16,1-3-11-16,3-10-10 15,-3-6-2-15,5-11-21 16,0-7-45-16,0-10-127 15,-1-4-132-15</inkml:trace>
  <inkml:trace contextRef="#ctx0" brushRef="#br0" timeOffset="110372.5199">18706 8694 786 0,'-2'-24'434'0,"0"-25"-99"16,-5 33-108-16,-1 10-45 16,0 15-87-16,0 13-37 15,-1 15-54-15,3 11 0 16,6 23 6-16,0 6 1 15,1 7-2-15,-1-1 0 0,0-21-1 16,4-11 1-16,-1-16 1 16,3-7 0-16,0-11 4 15,-3-7 5-15,4-11 7 16,3-5-1-16,5-7-5 16,4-4-5-16,6-3-27 15,2 0-21-15,2 4-12 16,-1 4-11-16,-7 8 12 15,-5 4 16-15,-10 10 12 16,-6 4 15-16,-2 8 17 16,-5 1 8-16,6 3 0 15,3-1-5-15,6 0-9 16,2-4-1-16,2-6-47 16,-3-4-66-16</inkml:trace>
  <inkml:trace contextRef="#ctx0" brushRef="#br0" timeOffset="110714.8878">18978 8719 972 0,'1'2'422'15,"0"8"-212"-15,5 8-67 16,2 22-72-16,5 16-9 15,-4 13-27-15,2 2-6 16,-4-6-11-16,-5-7-3 0,0-12-2 16,-7-6-1-16,4-8 0 15,-6-6 1-15,7-14 1 16,1-5 5-16,4-11 5 16,7-5 1-16,6-11 1 15,1-3-6-15,7-4-11 16,-1 3-7-16,-3 7-6 15,0 5-5-15,-9 12-2 16,-3 1-1-16,-3 11 2 16,-3 3 0-16,2 3-17 15,1 3-56-15</inkml:trace>
  <inkml:trace contextRef="#ctx0" brushRef="#br0" timeOffset="110971.9294">19388 9278 662 0,'4'-7'368'0,"4"-5"-67"0,2 1-91 16,-4-1-73-16,-3-2-22 15,-2 2-26-15,-3 1-16 16,-6 4-45-16,0 5-21 16,-6 3-21-16,5 4 0 15,2 8 9-15,5 2 5 16,7 4 24-16,7-2 25 15,1-3 37-15,-1-4 20 0,-1-6 30 16,-9-6-8-16,4-5-29 16,0-2-22-16,2-1-97 15,1-1-89-15</inkml:trace>
  <inkml:trace contextRef="#ctx0" brushRef="#br0" timeOffset="111243.419">19593 9347 793 0,'8'-2'509'15,"6"-1"-61"-15,4-3-170 16,-1-3-67-16,-3-5-88 16,1-1-25-16,-7-7-23 15,-3-1-12-15,-3-7-25 16,-4-5-8-16,-6-10-10 0,0-11-3 15,1-28-1-15,3-11-2 16,10 1-10-16,5 8-4 16,9 32-12-16,3 16-5 15,10 24 1-15,5 6-36 16,3 19-110-16,5 9-55 16,-7 14-321-16</inkml:trace>
  <inkml:trace contextRef="#ctx0" brushRef="#br0" timeOffset="111425.8041">19671 9058 827 0,'-6'-2'470'16,"-3"-2"-132"-16,11 8-126 15,12 3-34-15,17 1-104 16,8 1-16-16,9 3-15 15,1-2-60-15,-10 4-82 16</inkml:trace>
  <inkml:trace contextRef="#ctx0" brushRef="#br0" timeOffset="111733.56">19967 9375 1091 0,'4'4'498'16,"8"1"-200"-16,-6-6-60 15,5-8-47-15,0-6-39 16,-6-12-62-16,4-4-24 16,-4-6-30-16,-5-4-7 0,4-1-3 15,-3 0 0-15,-1-10-3 16,3-1-3-16,5-8-13 15,9 0-3-15,7 8-6 16,-1 8-2-16,3 14-5 16,0 6-2-16,1 15-35 15,7 4-44-15,-2 11-137 16,-2 3-91-16</inkml:trace>
  <inkml:trace contextRef="#ctx0" brushRef="#br0" timeOffset="111903.8521">20008 9026 1000 0,'0'0'529'0,"-2"-1"-179"16,18 1-150-16,13 2-61 16,18 3-90-16,7 0-14 15,3 7-24-15,-5 1-4 16,-14-7-98-16</inkml:trace>
  <inkml:trace contextRef="#ctx0" brushRef="#br0" timeOffset="112129.7821">20485 9115 1087 0,'0'-3'597'16,"1"-1"-156"-16,1 3-207 15,-2 1-72-15,0 0-108 16,0 0-31-16,1 0-42 16,8 1-96-16,6 6-537 15</inkml:trace>
  <inkml:trace contextRef="#ctx0" brushRef="#br0" timeOffset="112347.7869">20466 9300 1085 0,'-1'0'637'0,"2"0"-134"15,1 0-144-15,-2-1-66 16,0 0-109-16,0 0-43 16,0 0-70-16,0-1-22 0,0 1-35 15,0 0 181-15</inkml:trace>
  <inkml:trace contextRef="#ctx0" brushRef="#br0" timeOffset="114208.9224">2778 10301 751 0,'0'0'415'0,"-4"-2"-104"0,-6-2-56 15,-13 1-95-15,-4-1-54 16,-14 3-49-16,-5-1-20 16,-14-5-22-16,-8 0-4 15,-12-1-17-15,-3 1-22 16,8 7-36-16,12 3-5 16,20 4 10-16,13 5 14 0,17 4 16 15,8 2 5-15,18 8 8 16,9-1 10-16,19 3 24 15,6 1 12-15,5-2 8 16,3 1-4-16,-2-2-7 16,-7 1-12-16,-15 0-12 15,-12 2 2-15,-27 7 0 16,-15 3 1-16,-26 5 1 16,-7 2-1-16,-5-1-2 15,5 0-1-15,16-2 0 16,8-3-3-16,16-6-1 15,5-8-2-15,18-3 1 16,9-2 2-16,19-5 10 16,12-2 12-16,26-5 6 15,8-3 3-15,14-1-2 16,8-5-4-16,1-2 7 16,3-1 0-16,-12-2-3 0,-12 4-18 15,-31 0 38-15,-19 1 16 16,-23 1 21-16,-4-1 22 15,-6 0-41-15,1 0-20 16,-1 0-24-16,0 0-13 16,0 0-97-16,13 0 441 15</inkml:trace>
  <inkml:trace contextRef="#ctx0" brushRef="#br0" timeOffset="115286.8725">3676 10518 1027 0,'-3'-7'434'15,"-2"-4"-217"-15,-6 8-61 16,-7 14-76-16,-1 16-22 16,-4 11-58-16,4 12 1 0,-2 6 1 15,5-3 1-15,3-2 2 16,2-9 1-16,6-13 1 16,4-7 2-16,1-13 25 15,6-9 12-15,1-13 9 16,-3-9 0-16,13-14-23 15,3-6-12-15,5-6-7 16,2-4 1-16,-10-6 1 16,-5-5 0-16,-11 1-4 15,-1 3-4-15,-5 20-12 16,-1 16-5-16,3 19-11 16,3 12-2-16,8 20 2 15,9 10 0-15,15 14 9 16,7 3 3-16,15 2 6 15,2-2 2-15,0-4 3 16,-7-2 2-16,-23-7 0 16,-7-4 1-16,-19-8 1 0,-4-6 2 15,-14-7 1-15,-14-3-1 16,-20-3 0-16,-11-3 0 16,-14-8-2-16,0-1 1 15,22-6-12-15,11 0-34 16,30-4-138-16,16 1-131 15</inkml:trace>
  <inkml:trace contextRef="#ctx0" brushRef="#br0" timeOffset="115751.869">3982 10483 783 0,'1'-8'446'0,"2"-2"-106"16,0 4-105-16,4 19-136 15,7 14-45-15,6 18-23 16,6 13 8-16,4 7-3 15,-2 4-7-15,-4 1-7 16,-3-8-6-16,-4-10-4 0,-2-13 3 16,-1-20 38-16,1-10 24 15,6-17 24-15,6-10 4 16,7-18-20-16,1-7-8 16,-2-17-5-16,-2-5 3 15,-10-4-15-15,-1 9-22 16,-9 14-22-16,-9 10-12 15,-2 16-7-15,-5 5 0 0,1 8-6 16,3 2-6-16,1 6-3 16,2 4 0-16,-2-5 3 15,0 0 7-15,0 0-30 16,-1 0-32-16,1 0-109 16,0 1-33-16</inkml:trace>
  <inkml:trace contextRef="#ctx0" brushRef="#br0" timeOffset="116978.9128">1893 11579 574 0,'12'0'328'0,"13"-5"-33"0,6-5-22 16,-3-5-55-16,-4-2-27 15,-11-5-46-15,-7 3-26 16,-12-6-34-16,-8 4-18 16,-15 4-37-16,-10 0-18 15,-5 17-24-15,3 0-6 16,11 14-1-16,10 3 2 16,11-1 6-16,7 0 2 15,5-6 2-15,5-3 4 0,4-4 4 16,0-2 5-16,2-1 1 15,-2-3 0-15,2-3-3 16,3 3-4-16,4-2-1 16,3 6-3-16,0 11-5 15,1 4 1-15,1 9 0 16,-7 2-1-16,-1 6 2 16,-6 2-1-16,-8 3 0 15,-9 1 1-15,-14-6 4 16,-8 0 3-16,-14-9 10 15,0-3 2-15,-1-13 5 16,0-7 2-16,13-12 0 16,9-4-2-16,13-9-16 15,11-1 8-15,13 2-102 16,7-3-75-16</inkml:trace>
  <inkml:trace contextRef="#ctx0" brushRef="#br0" timeOffset="117488.9108">2192 11257 1003 0,'0'0'426'0,"-5"4"-257"16,0 7-63-16,2 16-75 15,1 10-17-15,2 15-5 16,2 2 3-16,1-4 4 15,-2-6 2-15,0-16 2 16,1-2 1-16,-1-14 17 16,-1-1 12-16,-1-11 16 15,3 0-1-15,3-8-21 16,3-8-16-16,9 2-26 0,5-2-5 16,7 3-6-16,5 5-1 15,3 8 2-15,-5 3 1 16,-9 11 3-16,-8 6 2 15,-15 2 3-15,-8 0 2 16,-14-4 3-16,-5-4 0 16,-4-5-2-16,1-2-6 15,6-8-38-15,7-3-43 0,12-2-143 16,6-3-158-16</inkml:trace>
  <inkml:trace contextRef="#ctx0" brushRef="#br0" timeOffset="118080.6957">2696 11558 836 0,'-11'-6'434'0,"-12"-6"-107"16,-6 3-79-16,0 6-109 16,2 3-38-16,5 8-68 15,6 5-9-15,11 9-9 16,5 1-5-16,11 2 4 15,5-2 4-15,8-6 4 16,4-1-2-16,3-6-4 16,3-3 37-16,-2-3 407 0</inkml:trace>
  <inkml:trace contextRef="#ctx0" brushRef="#br0" timeOffset="118436.5815">2906 11732 758 0,'3'-2'398'0,"2"0"-79"15,0-2-34-15,2-2-62 16,-3-2-34-16,-2-4-56 16,-2-1-27-16,-6-5-16 15,1-4-4-15,0-2-24 16,-2-8-7-16,2-11-24 16,3-11-12-16,1-11-14 15,2 2-3-15,6 9-7 16,-2 14-1-16,2 20 6 15,-3 4-46-15,8 9-97 0,5 5-71 16,6 5-294-16</inkml:trace>
  <inkml:trace contextRef="#ctx0" brushRef="#br0" timeOffset="118642.9691">2853 11427 440 0,'-6'3'289'0,"-5"1"14"16,9 2-31-16,8 3-48 15,9-5-30-15,11 3-56 16,5-2-34-16,8 1-53 16,5 2-20-16,-3 0-83 15,-3 3-71-15</inkml:trace>
  <inkml:trace contextRef="#ctx0" brushRef="#br0" timeOffset="119273.5667">3189 11653 307 0,'7'1'244'0,"5"3"17"15,0-3-48-15,-1-2-12 16,0 0-26-16,1-4-11 0,-2-1-17 15,-1-2-15-15,1-1-32 16,-4-3-16-16,-1 1-17 16,-3 2-5-16,-10-4-14 15,-1 0-4-15,-8 2-26 16,-4-1-13-16,1 10-18 16,0 4-5-16,0 2-3 15,5 5 2-15,6 1 0 16,4-2 1-16,8 7 0 15,2-4 4-15,7-3 8 16,2 2 2-16,2-6 4 16,3-1 3-16,-2-3 1 15,0-1 0-15,-2-4 1 16,-5 2-1-16,-2 2-5 16,-2 1-5-16,-1 6-7 15,-2 2-3-15,2 3-1 0,1 5 2 16,-1 8 4-16,1 4 2 15,-4 7 4-15,-2-1 3 16,-7 3 27-16,-4-2 14 16,-6-5 19-16,-4-1 8 15,-7-6-10-15,-1-5-5 16,-3-9 5-16,2-8 2 16,2-16-2-16,8-5-7 0,9-11-33 15,9-2-51-15,19 1 258 16</inkml:trace>
  <inkml:trace contextRef="#ctx0" brushRef="#br0" timeOffset="119830.9053">4954 10681 604 0,'-11'0'367'16,"-4"-2"-52"-16,4 2-107 15,10 1-40-15,18 1-62 16,12 1-25-16,32-1-23 15,14-1-5-15,15 2-19 16,-1-1-10-16,-27-1 2 16,-12 2-40-16,-21 6-165 15</inkml:trace>
  <inkml:trace contextRef="#ctx0" brushRef="#br0" timeOffset="120009.761">4993 10835 1020 0,'3'1'440'15,"13"2"-209"-15,13 0-68 0,24 1-38 16,10-2-30-16,13 2-53 16,-2-3 27-16,-3-3-154 15</inkml:trace>
  <inkml:trace contextRef="#ctx0" brushRef="#br0" timeOffset="120391.8704">6001 10576 1021 0,'-10'-7'446'0,"-19"-4"-239"15,3 4-73-15,0 11-89 0,-1 10-26 16,4 14-21-16,-1 8-8 16,15 15-2-16,5 4 6 15,19 15 3-15,11-1 3 16,11-12 5-16,7-10 3 15,10-23 41-15,0-11 27 16,2-14 67-16,-1-13 29 0,-10-17 2 16,-9-8-20-16,-13-12-57 15,-11-4-28-15,-20-6-39 16,-9-3-10-16,-16 5-50 16,-2 8-47-16,-2 14-128 15,1 14-86-15</inkml:trace>
  <inkml:trace contextRef="#ctx0" brushRef="#br0" timeOffset="120594.8395">6205 10609 947 0,'-7'-3'518'16,"-2"3"-139"-16,-16 10-185 15,-8 5-64-15,-15 15-80 16,-4 8-5-16,5 11-9 16,4 4-6-16,21 3-9 0,4-6 7 15,18-15-608-15</inkml:trace>
  <inkml:trace contextRef="#ctx0" brushRef="#br0" timeOffset="121102.4627">7119 10673 625 0,'-3'0'409'0,"-3"1"-14"16,11 4-219-16,14 1-40 15,27 4-47-15,12 3 0 0,15 0-12 16,3 0-16-16,3 0-29 16,-3-1-9-16,-2-7-65 15,-8-2-65-15,-17-1-276 16</inkml:trace>
  <inkml:trace contextRef="#ctx0" brushRef="#br0" timeOffset="121352.9034">7210 10847 819 0,'0'0'423'0,"8"-1"-139"0,10 0-63 16,16 0-98-16,8 1-20 15,10 3-15-15,8 4-11 16,4 1-30-16,1-1-12 16,-4-1-21-16,-7-3 5 15,-15-3-128-15,-5 0-141 16</inkml:trace>
  <inkml:trace contextRef="#ctx0" brushRef="#br0" timeOffset="121578.1102">7651 10638 501 0,'12'3'304'0,"20"10"9"16,3 6-147-16,7 9-36 16,-3 3-18-16,-8-3-14 15,-8-2-7-15,-15-3-22 16,-5-2-4-16,-9 1-11 15,-6-2-12-15,-4-3-14 16,-5-2-7-16,-7-5-95 16,-4 2-84-16</inkml:trace>
  <inkml:trace contextRef="#ctx0" brushRef="#br0" timeOffset="121927.1758">7187 10636 607 0,'-18'0'329'15,"-13"-1"-89"-15,3 4-55 16,2 7-27-16,7 8-41 16,3 4 0-16,11 8 3 15,7 6 15-15,15 7 33 16,7 0-11-16,12 0-44 16,4-6-24-16,5-11-51 15,1-4-13-15,-7-14-58 16,-3-3-611-16</inkml:trace>
  <inkml:trace contextRef="#ctx0" brushRef="#br0" timeOffset="222232.9349">8834 10538 631 0,'0'0'401'0,"-2"-7"19"15,2 6-170-15,0 1-133 16,-1 0-28-16,-1 19-61 15,-3 48-5-15,5-13 9 16,3 6-18-16,-1 0-4 16,1-2 0-16,6-9 2 15,1-11-10-15,4-14-126 16,0-9-116-16</inkml:trace>
  <inkml:trace contextRef="#ctx0" brushRef="#br0" timeOffset="222402.5073">8615 10777 961 0,'11'0'394'16,"20"-2"-220"-16,14 2-52 16,16 0-37-16,7-1-22 15,14 1-39-15,5 0-2 16,7-4-474-16</inkml:trace>
  <inkml:trace contextRef="#ctx0" brushRef="#br0" timeOffset="222903.7119">9351 10467 951 0,'-1'6'391'0,"1"10"-214"16,2 7-56-16,20 10-39 0,6 5 3 15,17 4-19-15,6 0-13 16,2 1-17-16,-4-5-8 16,-10-6-9-16,-7-3-1 15,-16-4-5-15,-11-1-1 16,-22-2 2-16,-13 0 0 16,-18-3 3-16,-5-4 3 15,4-9-1-15,7-8-2 0,14-19-21 16,11-5-11-16,20-10-13 15,12-1-2-15,21-5 16 16,10-2 15-16,6 1 25 16,0 1 9-16,-15 4 29 15,-11 2-3-15,-23 3-6 16,-12-1-3-16,-21 4-26 16,-9 4-12-16,-10 11-17 15,-3 7-10-15,10 16-35 16,3 6-51-16</inkml:trace>
  <inkml:trace contextRef="#ctx0" brushRef="#br0" timeOffset="224628.9824">10128 10742 761 0,'6'0'310'0,"14"4"-158"15,6-1-17-15,17 1 12 16,5 2-8-16,12-4-42 16,5 1-19-16,-2-4-35 15,3-2-13-15,-13-1-4 16,-5-3-36-16,-13 4-97 16,-9-3-73-16</inkml:trace>
  <inkml:trace contextRef="#ctx0" brushRef="#br0" timeOffset="224902.8452">10428 10575 716 0,'-5'-2'378'15,"-1"-4"-110"-15,0 6-137 16,-1 0-55-16,1 12-61 0,5 6-16 16,-1 12 11-16,5 10 15 15,3 8 12-15,-3 5 4 16,2 6-13-16,-5-2-4 16,1-6-9-16,-1-7 1 15,1-19 2-15,3-5-20 16,0-9-304-16</inkml:trace>
  <inkml:trace contextRef="#ctx0" brushRef="#br0" timeOffset="225769.5611">11056 10569 675 0,'-1'-8'354'0,"2"-3"-109"0,7-1-62 15,17-1-93-15,6 2-15 16,10 1-11-16,4 2-8 15,-8 10-16-15,-3 6-16 16,-15 7-17-16,-7 5-1 16,-13 2 2-16,-8-2 3 15,-7 1 5-15,-2-7 0 16,4-4-2-16,5-3-7 16,12-3-2-16,6-1 0 15,16 5 11-15,4 3 5 0,11 8 1 16,4 4-2-16,-5 4-10 15,-9 4 0-15,-27 1 6 16,-11 2 5-16,-26 2 3 16,-12-4 1-16,-6-6-3 15,0-7-1-15,13-15-6 16,9-2-20-16,8-15-76 16,15-2-41-16,15-6-95 15,7-3-38-15,17 3-163 16</inkml:trace>
  <inkml:trace contextRef="#ctx0" brushRef="#br0" timeOffset="226348.8313">11537 10518 861 0,'7'2'361'0,"18"3"-180"16,8-1-37-16,15 0-13 16,6-1-21-16,0-2-48 15,-2 0-17-15,-6-2-17 16,-8-5-4-16,-11 3-2 15,-9-3 2-15,-13-3-10 16,-6 3-14-16,-13-3-28 16,-4 1-14-16,-5 2-3 15,-2 0 10-15,5 5 12 16,3 1 7-16,6 7 3 16,-1 4 0-16,4 4 4 15,0 6 1-15,8 5 15 16,3 1 7-16,1 5 15 15,0-1 4-15,1 7-9 16,6 1-4-16,1 7-11 16,1 0-2-16,-4-3 1 15,-3-3 0-15,-6-8 3 16,-4-4 0-16,-7-9 3 0,-2-3 3 16,-6-12 4-16,4-1 1 15,4-4-1-15,3-4-2 16,5 0-9-16,3 1-5 15,2-1 1-15,4-2 1 16,17 7 3-16,7-1 1 16,9 2-6-16,5 7-4 15,6-3-28-15,-4 3-48 0</inkml:trace>
  <inkml:trace contextRef="#ctx0" brushRef="#br0" timeOffset="226707.5229">12102 10985 1029 0,'1'-3'436'0,"3"0"-265"15,7-2-39-15,9 3-70 16,5 5-25-16,3 7-17 15,-1 0-8-15,-2 7-3 16,-8-4-2-16,-7 1 1 16,-7 3 0-16,-8-1 4 0,-10 3 0 15,-5-2 2-15,2 0-2 16,-4-3-2-16,6-2-2 16,7-3-8-16,1-1 14 15,8-4 31-15,3 2 26 16,6-1 36-16,5-1-9 15,3 1-26-15,1-3-23 16,2-2-29-16,6 0-7 16,7-2-71-16,6-1 83 15</inkml:trace>
  <inkml:trace contextRef="#ctx0" brushRef="#br0" timeOffset="227279.4706">12470 10756 879 0,'2'0'357'0,"11"5"-188"15,8-2-13-15,19 1-4 16,9 3 4-16,7-2-27 16,4 2-19-16,-3 1-37 15,-1-2-17-15,-11-3-24 16,-8-3-4-16,-18 1-5 16,-7 0-1-16,-7-1 0 15,0 0-2-15,-5-1-36 16,0 0-65-16</inkml:trace>
  <inkml:trace contextRef="#ctx0" brushRef="#br0" timeOffset="229417.6783">13646 10458 435 0,'9'-1'273'0,"9"1"-22"15,-5-2-30-15,-10 0-58 16,0 0-27-16,-7-2-48 16,3 3-29-16,0 0-46 15,-14-2-10-15,-41-7-3 16,26 10-3-16,-10 5-13 15,-2 3-8-15,1 1-1 16,4 5 2-16,10 1 12 16,6-1 5-16,7 4-1 15,4-6 7-15,6 2 16 0,4-2 10 16,4 2 19-16,2-1 1 16,1-4-8-16,1 1-4 15,-5-7-7-15,1-2-4 16,-1-1 0-16,-3-1-1 15,0 1-2-15,0 0-1 16,0 0-5-16,0 0-2 16,0 0-5-16,0 0-2 0,0 0-3 15,0 0 0-15,0 0 2 16,5 0 0-16,13 1-1 16,35 1-1-16,-17 1-4 15,4 0 4-15,9 6 6 16,-1 2 4-16,-2 7 3 15,-8 0-5-15,-12 8 1 16,-8-1-1-16,-18 1 13 16,-5 1 8-16,-20 3 9 15,-5-3 2-15,-13-2-6 16,-4-6-3-16,-4-15-7 16,-3-4-1-16,13-14 1 15,6-3-31-15,24-6-62 16,11-5-42-16,24 2-140 15,10 2-171-15</inkml:trace>
  <inkml:trace contextRef="#ctx0" brushRef="#br0" timeOffset="229734.4756">13944 10433 895 0,'16'3'412'0,"28"3"-175"15,3-3-23-15,7 2-82 16,-4-3-35-16,-2-2-58 16,-6 0-14-16,-11-2-1 15,-4-1-44-15,-19 1-136 16,-7 2-101-16</inkml:trace>
  <inkml:trace contextRef="#ctx0" brushRef="#br0" timeOffset="230049.6255">14143 10453 440 0,'0'2'274'16,"-2"8"13"-16,0 0-61 16,4 10-40-16,0 0-12 15,2 7-45-15,7 2-24 16,-2 2-46-16,6 5-18 16,2-1-19-16,-3 2-4 15,-3 0-5-15,-8-2 1 16,-8-4 1-16,-4-2 1 15,-8-3-1-15,-1-2 1 16,-2-6 3-16,-5-7 1 0,3-9 1 16,2-2 0-16,9-2-4 15,6-2-5-15,7 0-7 16,9 2 11-16,7-3 9 16,4 4 4-16,13 2 5 15,3 1-12-15,10 2-13 16,-1-1-2-16,-3 0-44 15,-4-3-62-15,-8 0-384 16</inkml:trace>
  <inkml:trace contextRef="#ctx0" brushRef="#br0" timeOffset="230344.6529">14497 10959 737 0,'6'0'349'0,"9"-4"-138"0,2 0-37 16,2 2-56-16,0-5-10 16,-6 0-6-16,2-2-1 15,-4-3-10-15,-4 1-2 16,1-3 2-16,-8 2 1 16,0 1-9-16,-3 2-13 15,-1 7-38-15,2 2-17 16,-2 12-15-16,3 3 0 0,-4 14-2 15,6 6 2-15,-1 2 0 16,2 1 0-16,1-8 1 16,1-3 1-16,2-5-87 15,0-4-188-15</inkml:trace>
  <inkml:trace contextRef="#ctx0" brushRef="#br0" timeOffset="230751.6842">14980 10593 991 0,'10'-2'433'16,"8"1"-199"-16,22 2-126 16,5 3-13-16,13-2-29 15,6 3-17-15,-7-4-23 16,2 4-7-16,-14 1-36 16,-9 1-63-16</inkml:trace>
  <inkml:trace contextRef="#ctx0" brushRef="#br0" timeOffset="230951.4392">15053 10709 772 0,'15'2'431'0,"11"1"-87"16,15 1-115-16,11 2-23 15,11 0-74-15,-1 0-34 16,-2-2-59-16,-7 1-12 16,-11-2-151-16</inkml:trace>
  <inkml:trace contextRef="#ctx0" brushRef="#br0" timeOffset="231362.7386">16145 10430 691 0,'-13'-13'308'16,"-12"-6"-153"-16,3 4-93 15,-1 4-34-15,-7 11-32 16,0 11-12-16,-7 16-8 16,0 7-4-16,14 13 37 15,7 4 30-15,18 2 44 16,9 0 30-16,17-5 11 0,6 1 1 16,12-7-3-16,1-5-9 15,9-11-19-15,1-13 3 16,0-18 1-16,-1-13 3 15,-12-17 14-15,-10-6-11 16,-22-12-21-16,-9-2-11 16,-19-5-40-16,-10-6-17 15,-13 4-27-15,-6 6-15 16,-1 13-81-16,-1 13-61 0</inkml:trace>
  <inkml:trace contextRef="#ctx0" brushRef="#br0" timeOffset="231669.7673">16311 10520 1011 0,'-4'-6'503'16,"-5"-4"-168"-16,-1 5-179 15,-5 3-59-15,-2 9-61 0,-7 8-16 16,-8 8-16-16,1 2 1 16,-3 10 12-16,4 3 2 15,6 6 1-15,-2-3-1 16,5-4-10-16,2-4 1 15,5-8 21-15</inkml:trace>
  <inkml:trace contextRef="#ctx0" brushRef="#br0" timeOffset="241329.4825">17575 10682 469 0,'-10'-6'327'16,"-13"-12"18"-16,3-6-34 0,5-2-98 15,7-4-44-15,17 2-76 16,7 3-22-16,10 3-30 15,11 10-8-15,4 12-7 16,3 5-9-16,-6 18-14 16,-17 0-1-16,-22 10 5 15,-16 2 1-15,-22 3 1 16,-6 0 0-16,4-6-3 16,7-3 1-16,15-14-6 15,7-5-9-15,14-6-6 16,6-2-2-16,13 5 4 15,9 3 10-15,8 3 4 16,2 1 1-16,2-1 1 16,-3-2-38-16,-8-5-266 15</inkml:trace>
  <inkml:trace contextRef="#ctx0" brushRef="#br0" timeOffset="241704.5716">17779 10344 561 0,'-10'-18'314'0,"-15"-17"-45"16,-7-1-43-16,-14 6-70 15,-7 6-39-15,-6 13-71 16,-7 9-23-16,-5 20-40 15,-1 18-7-15,10 26-4 16,11 20-3-16,33 18 13 16,14 7 3-16,29 3 8 15,16-1 7-15,27-13 6 16,14-15 0-16,18-30 6 16,7-21-1-16,-2-36 83 15,-1-15 41-15,-21-42 78 16,-13-19 20-16,-35-30-39 15,-22-10-28-15,-32-8-80 16,-18 5-22-16,-24 24-54 16,-12 17-36-16,-16 46-148 15</inkml:trace>
  <inkml:trace contextRef="#ctx0" brushRef="#br0" timeOffset="257646.5328">20634 6462 322 0,'-5'-24'161'0,"-6"-40"-23"16,2-12-19-16,-3-22 45 15,-3-17 19-15,3-22 24 16,0-3-10-16,3-26-48 15,7-1-22-15,5 16-47 16,-2-17-15-16,10-3-17 16,5 7-7-16,8-31-13 15,14 1-4-15,16 14-14 16,6 7-8-16,7 48-8 0,-2 28-9 16,-9 48-16-16,-3 21-6 15,-2 29 3-15,-3 17 7 16,-2 19 16-16,-4 9 7 15,-15 11 41-15,-4 17 14 16,-18 40 16-16,-5 30 15 16,-8 39-16-16,-6 32-9 0,6 12 2 15,6 13-12-15,15-4-17 16,17-26-4-16,16-16-15 16,7-34-5-16,-6-32-15 15,-8-16-126-15,-23-43-295 16</inkml:trace>
  <inkml:trace contextRef="#ctx0" brushRef="#br0" timeOffset="258165.583">21157 6055 713 0,'-2'-7'440'0,"0"-2"-3"15,4 1-249-15,13 11-116 16,6 14-27-16,16 18-16 16,10 13 5-16,4 27 7 15,0 8-1-15,-5-3 5 16,-8-14 12-16,-3-46 47 16,-1-31 21-16,1-55 77 15,3-20-1-15,7-42-54 16,7-19-24-16,13-19-90 15,6-7 5-15</inkml:trace>
  <inkml:trace contextRef="#ctx0" brushRef="#br0" timeOffset="261270.8964">2033 12571 441 0,'13'0'305'0,"-2"1"21"16,3 1-40-16,-11-1-52 16,-10-1-40-16,-17 4-64 15,-16-4-37-15,-20-1-63 16,-16-2-10-16,-5-1-5 15,7 0-32-15,14 3-28 16,15 0-4-16,21 3-15 16,8 5 22-16,18 6-3 15,10 4-5-15,16 5 19 16,8 2 10-16,8 8 32 16,2-1 16-16,-12 1-1 15,-11 4-1-15,-24 2-3 16,-12 1-1-16,-10 1-6 15,-2-6 1-15,2-5-4 0,3-8-4 16,8-9-8-16,3-2 14 16,10-5 6-16,12 2 5 15,16 3 13-15,10 3-16 16,20 2-6-16,7 0-8 16,4-7-2-16,1-1 2 15,-7-9-88-15,-1-2-101 0</inkml:trace>
  <inkml:trace contextRef="#ctx0" brushRef="#br0" timeOffset="261601.4824">2147 12846 1182 0,'12'3'446'0,"20"5"-345"16,4 3-38-16,22 2-37 16,0-1-7-16,-5-7-4 15,2-4 0-15,-22-4-10 16,-7-4-36-16,-12-7-84 16,-9-1-47-16,-10 0-66 15,-8 1 30-15,-13 9 80 16,-2 5 44-16,-4 3 102 0,1 11 30 15,10 7 35-15,2 3 12 16,10 8-20-16,8-1-24 16,8 5-32-16,6-5-10 15,10-3-94-15,0 2-116 16</inkml:trace>
  <inkml:trace contextRef="#ctx0" brushRef="#br0" timeOffset="261828.561">2751 13018 923 0,'-8'-9'496'16,"-6"-8"-153"-16,-5-3-120 15,-1 0-51-15,-1 3-100 16,3 9-41-16,0 10-60 16,7 12-16-16,3 15-3 15,6 0 10-15,8 2 27 16,5-6 9-16,12-8 17 15,6-1 9-15,3-9 10 16,1-5 8-16,-6-7 3 16,-6-9-3-16,-7-9-57 15</inkml:trace>
  <inkml:trace contextRef="#ctx0" brushRef="#br0" timeOffset="262244.9082">3496 12593 843 0,'6'15'314'0,"1"26"-254"16,4 12 8-16,-2 25-11 15,-4 7-17-15,-3 0-10 16,-1-5-4-16,-3-23-32 0,1-9-73 16</inkml:trace>
  <inkml:trace contextRef="#ctx0" brushRef="#br0" timeOffset="262544.8836">3496 12615 946 0,'18'-6'403'0,"26"0"-221"16,-1 6-64-16,1 7-55 16,-9 6-22-16,-19 2-23 15,-11 5-6-15,-23 6 2 16,-10-3-1-16,-6-3-3 15,3-7-3-15,11-9-8 16,8-3-6-16,12-1-23 16,6-1-4-16,17 4 14 15,9 4 6-15,10 9 30 16,-2 5 9-16,-15 4-2 16,-11 3 6-16,-23 2 2 15,-14-2 1-15,-13-6 7 16,2-4-29-16,1-18-157 15,13-2-197-15</inkml:trace>
  <inkml:trace contextRef="#ctx0" brushRef="#br0" timeOffset="262846.5251">3913 12996 698 0,'9'-2'401'0,"9"2"-79"16,2-3-123-16,2-1-41 15,7-3-69-15,0-6-27 16,-2-6-31-16,-2-3-5 16,-8-3 1-16,-3 0 3 15,-17-1-1-15,-10 1-2 16,-13-4-13-16,-2 3-13 0,2 11-14 16,2 7-8-16,1 16-11 15,3 10 1-15,7 16-3 16,3 9 6-16,14 17 11 15,0 0 7-15,8-1 15 16,-3-5 3-16,0-14 3 16,2-3 0-16,-1-9-3 15,5-4 7-15,4-9-139 16</inkml:trace>
  <inkml:trace contextRef="#ctx0" brushRef="#br0" timeOffset="263127.5599">4456 12958 908 0,'-8'-10'443'0,"-11"-15"-149"0,-6 0-62 15,-7 1-86-15,-1 0-27 16,-2 8-55-16,3 5-21 15,10 11-26-15,3 7-11 16,11 8-6-16,6 5 1 16,10 5 2-16,8 5 1 0,10-2 1 15,7 2 2-15,2-7 0 16,-1-9 0-16,-7-7-49 16,-4-9-66-16</inkml:trace>
  <inkml:trace contextRef="#ctx0" brushRef="#br0" timeOffset="263238.7531">4384 12605 1162 0,'-3'-2'511'0,"1"2"-310"16,3 1-101-16,-1-1-201 16</inkml:trace>
  <inkml:trace contextRef="#ctx0" brushRef="#br0" timeOffset="263441.8852">4529 12710 1038 0,'1'3'548'0,"4"4"-32"16,12 16-422-16,11 9-53 16,13 29-21-16,2 8-9 15,2 12-5-15,-7-2-3 16,-11-12 0-16,-1-7-1 15,-12-15-27-15,-1-6-35 0,-5-12-77 16,-1-5-73-16</inkml:trace>
  <inkml:trace contextRef="#ctx0" brushRef="#br0" timeOffset="263655.5606">4899 12871 1104 0,'-4'-3'501'0,"-8"-4"-231"16,-4 0-74-16,-4 10-107 15,-7 4-38-15,-8 15-51 16,-3 9-6-16,-10 7 0 16,-1 3 1-16,5-3 3 15,5-1 16-15,13-2-108 16,11-6-72-16</inkml:trace>
  <inkml:trace contextRef="#ctx0" brushRef="#br0" timeOffset="263979.4743">5087 12941 617 0,'-12'-9'414'16,"-6"-5"-3"-16,-5 5-208 15,2 4-67-15,5 9-98 16,4 4-34-16,7 12-32 16,3 2-6-16,6 6 0 15,6 0 4-15,12-5 30 16,1-3 18-16,8-10 46 15,0-1 34-15,-5-11 40 16,-2-7 3-16,-14-7 3 16,-7-9-26-16,-18-4-52 15,-9-3-18-15,-10-2-131 16,3 4-298-16</inkml:trace>
  <inkml:trace contextRef="#ctx0" brushRef="#br0" timeOffset="264598.4443">6176 12808 451 0,'0'-3'350'15,"1"-6"74"-15,-2 3-114 16,-9 0-108-16,-5 0-36 16,-12 3-55-16,-4 1-29 0,-4 2-44 15,-1 4-22-15,8 12-32 16,5 4-14-16,13 16 8 15,3 2 5-15,17 4 16 16,6 1 11-16,17-14 2 16,7-3-1-16,7-14-1 15,7-6 25-15,-1-1-137 16</inkml:trace>
  <inkml:trace contextRef="#ctx0" brushRef="#br0" timeOffset="265581.4403">6747 12985 1830 0,'0'-12'87'15,"-1"0"-23"-15,-4-14 71 16,-5 0-20-16,-12-4-36 15,-6 1-19-15,-11 7-42 16,-1 7-19-16,-2 17-29 16,-2 11-4-16,12 15-2 15,8 7 2-15,16 5 1 16,8-2-1-16,12-6 4 16,8-8 4-16,11-9 12 15,5-6 7-15,3-11 10 16,-1-7 6-16,-3-14 3 15,-2-6 1-15,-2-15-3 16,-3-5 0-16,-7-8 2 16,-4-2-1-16,-11-2 5 0,-5-3 1 15,-2 7 2-15,-5 13 9 16,-3 18 10-16,1 11-5 16,-5 19-12-16,4 2-14 15,3 14-16-15,5 14 0 16,9 14 2-16,2 9 2 15,3 20 2-15,-6 0 2 16,-4-4 1-16,-1-7 1 16,1-18-44-16,5-9-67 0</inkml:trace>
  <inkml:trace contextRef="#ctx0" brushRef="#br0" timeOffset="265970.8909">6965 12872 541 0,'1'3'325'0,"4"3"42"16,11 2-147-16,9 0-37 15,6-4-16-15,12-6-55 16,-3-6-23-16,-2-5-39 16,-2-2-9-16,-12-3-9 0,-5 1 0 15,-14 1-2-15,-8-1-4 16,-17 4-11-16,-8 2-11 16,-15 8-16-16,0 8-4 15,2 10-6-15,4 7-1 16,14 13 8-16,9 3 2 15,15 6 11-15,9 0 5 0,15-9 6 16,7-4 2-16,9-11 1 16,4-7-1-16,8-4-42 15,-5-4-70-15</inkml:trace>
  <inkml:trace contextRef="#ctx0" brushRef="#br0" timeOffset="266261.2105">7481 13072 701 0,'8'4'427'16,"7"0"-64"-16,1-1-122 15,-3-6-7-15,-2-7-72 16,-1-6-26-16,-2-12-49 15,-3-4-22-15,-5-14-21 16,-4-7-4-16,-3-13-8 0,3-7-4 16,4 0-20-16,5 6-7 15,9 14-10-15,4 12-8 16,6 14-4-16,1 4 4 16,-1 12-79-16,-1 4-52 15,-4 14-235-15</inkml:trace>
  <inkml:trace contextRef="#ctx0" brushRef="#br0" timeOffset="266412.7342">7451 12720 1130 0,'6'3'533'16,"6"2"-163"-16,23 0-204 15,9 0-32-15,18-1-41 16,2-1-30-16,-9-2-84 15</inkml:trace>
  <inkml:trace contextRef="#ctx0" brushRef="#br0" timeOffset="266931.0034">8153 12830 601 0,'-9'-7'375'16,"-7"-4"-25"-16,-9 2-119 16,-5 2-54-16,-5 7-78 15,2 4-47-15,3 14-26 16,1 5 0-16,12 10 12 16,7 6 5-16,13 2-4 15,6-6 4-15,14-6 28 16,6-10 7-16,10-7 1 0,5-4-10 15,2-9 3-15,-2-8-96 16</inkml:trace>
  <inkml:trace contextRef="#ctx0" brushRef="#br0" timeOffset="267245.6352">8739 13089 923 0,'2'13'534'15,"1"10"-83"-15,-10 4-215 16,-12-3-48-16,-4 0-75 16,3-2 335-16</inkml:trace>
  <inkml:trace contextRef="#ctx0" brushRef="#br0" timeOffset="267681.3364">9347 12806 899 0,'1'-1'462'0,"0"-3"-164"16,0 13-159-16,1 3-57 15,-2 18-63-15,3 8-3 16,2 13-8-16,-1-1-2 15,1-6-71-15,3-5-107 16</inkml:trace>
  <inkml:trace contextRef="#ctx0" brushRef="#br0" timeOffset="267940.0995">9696 12834 868 0,'-15'-3'412'0,"-17"2"-155"16,6 2-104-16,6 12-104 16,5 8-31-16,8 11-43 15,3 3-2-15,17 0 18 16,8 0 10-16,17-10 30 16,3-6 11-16,1-10 10 15,-5-8 7-15,-17-7 13 16,-4 2 4-16,-16-11-10 15,-12-1-16-15,-22-4-45 16,-8 1-35-16,-7 5-105 16</inkml:trace>
  <inkml:trace contextRef="#ctx0" brushRef="#br0" timeOffset="268103.8387">9849 12823 1184 0,'15'12'512'0,"9"9"-243"16,16 21-198-16,3 8-25 16,1 4-28-16,-3 0-4 0,-10-5-69 15,-2-3-92-15,-2-4-202 16</inkml:trace>
  <inkml:trace contextRef="#ctx0" brushRef="#br0" timeOffset="268285.7844">10112 12880 1330 0,'-15'0'552'0,"-23"9"-349"16,0 12-75-16,-6 17-95 16,4 6-20-16,1 4-9 15,5 2-3-15,5-1-54 16,1-1-74-16,9-7-356 15</inkml:trace>
  <inkml:trace contextRef="#ctx0" brushRef="#br0" timeOffset="268548.6749">10299 12859 923 0,'-2'0'441'0,"-5"7"-164"16,0 5-109-16,3 14-97 15,2 5-17-15,7 4-18 16,4 1-12-16,6-10-4 16,7-5-2-16,7-12 2 15,1-3 2-15,1-10 2 16,-7-5 3-16,-5-9-60 15,-4-10-74-15</inkml:trace>
  <inkml:trace contextRef="#ctx0" brushRef="#br0" timeOffset="268657.841">10383 12669 1030 0,'-9'-2'577'16,"-7"-4"-139"-16,4 6-225 15,5 6-84-15,11 6-77 16,0 7-93-16,22 7-273 15</inkml:trace>
  <inkml:trace contextRef="#ctx0" brushRef="#br0" timeOffset="269115.8308">10792 12811 974 0,'-5'-6'440'0,"-12"-3"-228"16,7 5-70-16,-4 8-111 16,4 5-27-16,4 8-22 15,3 2-4-15,4 3-1 16,5-1 5-16,9 1 12 16,-5-3 4-16,7-8 11 15,-5-1 3-15,-11-9 2 16,2-1-5-16,-10 0-15 15,6 0-5-15,0 0-8 16,-12 3 0-16,-32 26 7 16,36-13-1-16,6-1-3 15,3 1 0-15,14-3 8 16,-1-3 13-16,13-6 18 16,3-4 8-16,6-3 4 15,8-5-9-15,-6-8-7 16,-2-2 0-16,-11-10-1 15,-7-2 8-15,-1 0 49 0,-7 4 24 16,-5 7 64-16,-2 9 0 16,-6 12-53-16,-1 10-26 15,3 10-71-15,-1 8-10 16,7 6 45-16,4 4-91 16</inkml:trace>
  <inkml:trace contextRef="#ctx0" brushRef="#br0" timeOffset="269533.8756">11765 12914 738 0,'-3'-6'417'0,"-2"-4"-92"16,-5 1-103-16,-10 0-48 15,0 7-83-15,-3 3-33 16,3 10-63-16,5 7-15 16,10 8-4-16,6 1 6 15,17 1 15-15,6 1 9 16,9-10 32-16,-1-6 16 16,0-8 41-16,-8-11 12 15,-8-10-13-15,0-3 0 0,-18-11-138 16,-7-2 333-16</inkml:trace>
  <inkml:trace contextRef="#ctx0" brushRef="#br0" timeOffset="269992.1106">12544 12578 983 0,'13'-16'427'0,"8"-20"-216"15,18 15-64-15,9 11-22 16,10 14-34-16,1 18-19 16,-5 14-54-16,-11 1-9 0,-36 4-1 15,-19 2 1-15,-30 2 3 16,-7 1 2-16,0 0-5 15,3-1-2-15,13-3-4 16,7-2-1-16,15-9-2 16,13-4 2-16,23-8 1 15,5-7 2-15,20-6 1 16,3-2 29-16,9-8 8 16</inkml:trace>
  <inkml:trace contextRef="#ctx0" brushRef="#br0" timeOffset="270276.0653">13202 12533 969 0,'-8'0'384'15,"-10"1"-259"-15,-5 4-43 16,10 6-42-16,-1 2-1 15,16 8-3-15,6-2-1 16,15-2-5-16,5 1-7 16,4-12-7-16,2-1-1 15,-4-6 0-15,-3-1 2 0,-12-2-2 16,-3 1 32-16,-19 3-8 16,-5 0-5-16,-6 6-10 15,-4-1-71-15,9 10-248 16</inkml:trace>
  <inkml:trace contextRef="#ctx0" brushRef="#br0" timeOffset="270439.6267">13135 12863 919 0,'2'-3'482'0,"11"-1"-104"16,4 0-158-16,20 4-126 15,3 2-34-15,7 7-33 16,-1 1-60-16,-12-2-250 16</inkml:trace>
  <inkml:trace contextRef="#ctx0" brushRef="#br0" timeOffset="270583.8797">13174 12954 967 0,'19'5'474'0,"18"6"-177"16,16-1-126-16,1-1-54 16,-1-5-61-16,-6-2-16 15</inkml:trace>
  <inkml:trace contextRef="#ctx0" brushRef="#br0" timeOffset="271112.73">14040 12744 918 0,'14'4'456'0,"8"4"-124"16,-3 20-231-16,1 10-45 15,-17 9-34-15,0 3-5 16,-13-7-5-16,-3-6-5 16,5-17-59-16,-3-5-19 0,11-15-16 15,8-4 3-15,5-19 57 16,7-8 15-16,3-9 13 16,-3 0 10-16,2 5 12 15,-3 4 1-15,-2 11 16 16,-4 3 12-16,-9 12 0 15,-3 7 7-15,-8 13-4 16,-1 3-19-16,2 13-12 16,-1 2-7-16,12 3-9 15,9 0-2-15,18-3-4 16,4-7-45-16,9-10-319 16</inkml:trace>
  <inkml:trace contextRef="#ctx0" brushRef="#br0" timeOffset="271392.9191">14763 12908 954 0,'-12'4'457'0,"-17"7"-171"0,-4 1-100 16,2 1-75-16,-3-3-39 16,4-10-37-16,1-4-5 15,-1-11-12-15,3-3-4 16,6-5-10-16,4-1-4 15,10 1-8-15,6-1-7 0,12 7-1 16,10 3 5-16,7 11 11 16,3 8 11-16,1 16 5 15,-8 6-1-15,1 10 1 16,-5 4-1-16,-2-6-2 16,5-2 19-16,-2-10-149 15,5-11-112-15</inkml:trace>
  <inkml:trace contextRef="#ctx0" brushRef="#br0" timeOffset="271592.6492">14867 12865 912 0,'0'-5'480'0,"1"-1"-143"16,2 10-121-16,4 10-120 16,2 5-48-16,5 8-23 15,0-2-1-15,-1-4 0 16,-2-7 2-16,1-12 40 15,-1-4 8-15,1-14 3 16,3 0-2-16,0-9-49 0,-3-1-22 16,1 2-126-16,1-1-33 15</inkml:trace>
  <inkml:trace contextRef="#ctx0" brushRef="#br0" timeOffset="271884.8864">15384 12919 749 0,'1'-7'430'0,"-1"-14"-21"16,0 2-119-16,-9-5-82 16,-4-4-25-16,-8 4-64 15,-5 2-33-15,-5 9-55 16,1 7-29-16,2 13-22 15,3 5-4-15,9 11 11 16,6 6 6-16,11 6 5 16,8 8 2-16,15-5 3 15,7-6 1-15,3-9 1 16,4-9 1-16,-5-13-3 16,-4-3-37-16,-7-19-136 15,-7-10-127-15</inkml:trace>
  <inkml:trace contextRef="#ctx0" brushRef="#br0" timeOffset="271976.9132">15338 12645 703 0,'-6'-11'455'0,"-4"-11"8"16,5 17-250-16,3 6-80 15,4 10-37-15,4 7-94 16</inkml:trace>
  <inkml:trace contextRef="#ctx0" brushRef="#br0" timeOffset="272429.4725">15541 12740 846 0,'-2'-5'452'0,"-3"-7"-138"16,12 11-126-16,0 3-39 16,10 13-80-16,1 8-27 15,-1 11-16-15,5 5-3 16,-7-1-7-16,0-3-1 0,-4-14 1 16,1-3 1-16,2-17 38 15,1-6 7-15,3-13 5 16,0-10 0-16,-5-4-26 15,-2 1-44-15,-5 7-147 16</inkml:trace>
  <inkml:trace contextRef="#ctx0" brushRef="#br0" timeOffset="272859.5613">16147 12796 1205 0,'-2'5'466'0,"-8"10"-335"16,-6 6-38-16,1 9-38 15,-8 2-16-15,2-4-20 16,5-1 1-16,2-14-8 16,3-3-12-16,5-13-25 0,-1-8-3 15,3-9-4-15,3-5 10 16,4 0 15-16,6 1-4 15,2 7-13-15,1 6-2 16,4 11 17-16,-1 4 8 16,3 14 15-16,2 5 3 15,-5 5-11-15,1 1 0 16,-1-7 0-16,0-6 2 0,4-11 8 16,0-5 1-16,-1-9 1 15,4-4-2-15,1-5-7 16,2-2-3-16,1 0 12 15,1 4 21-15,-6 12 18 16,-2 6 12-16,-10 11 15 16,-5 5-9-16,-11 3-6 15,-8-2-8-15,-6 0-27 16,-2-3-8-16</inkml:trace>
  <inkml:trace contextRef="#ctx0" brushRef="#br0" timeOffset="273207.4202">17019 12381 565 0,'5'-23'358'0,"8"-21"11"16,4 15-22-16,-8 19-110 15,1 13-53-15,-8 28-94 16,3 23-57-16,1 34-21 15,-2 8-2-15,3 9-5 16,-4-1 1-16,-3-6 29 16,3-6-70-16,1-28-130 15</inkml:trace>
  <inkml:trace contextRef="#ctx0" brushRef="#br0" timeOffset="273606.9057">17586 12359 1049 0,'-8'-4'441'0,"-10"1"-273"0,-10 4-51 15,-12 14-94-15,-3 3-12 16,-10 9-13-16,-5 5-2 16,-4 6-1-16,2 1 0 15,12 1-2-15,10-1-7 16,25-2-2-16,13 1 3 15,20 0 13-15,16-1 14 16,20-2 10-16,8-2-1 16,12-7-8-16,-3-4-3 0,-7-14-7 15,-7-8-10-15,-16-11-5 16,-7-7 3-16,-17-2 7 16,-8-3 32-16,-13 2 54 15,-6 0 10-15,-5 10 4 16,2 6-24-16,2 11-55 15,5 6-13-15,4 14-9 16,0 1-1-16,2 8 2 16,6-3 1-16,3-1 9 15,-1-9-29-15,2-9-106 16,-7-7 31-16</inkml:trace>
  <inkml:trace contextRef="#ctx0" brushRef="#br0" timeOffset="273732.7267">17570 12412 1320 0,'-1'-7'529'0,"-1"-9"-373"15,12 16-111-15,8 9-81 16,22 13-296-16</inkml:trace>
  <inkml:trace contextRef="#ctx0" brushRef="#br0" timeOffset="273950.6556">17808 12664 843 0,'5'19'415'0,"1"12"-144"0,2 9-139 16,0 2-45-16,-3-1-44 15,-2 0-13-15,-3-11-7 16,0-6 2-16,-1-12 51 16,-1-8 15-16,4-15 0 15,2-6 6-15,8-15-32 16,3-2-9-16,7 1-3 15,2 1-12-15,9 14-23 16,-1 8-10-16,-1 14 5 16,-2 6-48-16</inkml:trace>
  <inkml:trace contextRef="#ctx0" brushRef="#br0" timeOffset="274375.2049">18382 12822 598 0,'-4'-8'369'0,"-5"-7"-1"16,-7 1-125-16,-11 4-102 15,-1 3-40-15,-5 7-61 16,2 8-11-16,9 12-19 16,6 5 1-16,15 8 2 15,8 1 4-15,17-3 3 16,8-3 1-16,14-11-1 16,4-8 24-16,-4-10-113 15</inkml:trace>
  <inkml:trace contextRef="#ctx0" brushRef="#br0" timeOffset="274715.8054">18519 12256 1034 0,'0'-1'479'16,"-4"6"-225"-16,6 8-93 15,-1 30-128-15,3 17-6 0,2 20-2 16,-2 6-4-16,-2-1-4 15,0-5-3-15,0-5-2 16,-2-7-2-16,5-16 3 16,-5-13 0-16,-1-23 10 15,7-10 10-15,-6-21 3 16,7-8 1-16,4-13-10 16,-5-4-13-16,11 9-14 15,-4 3-10-15,-2 18-15 16,3 6 0-16,-5 12 5 15,3 7 7-15,4 11 10 16,1 3 3-16,4 4 1 16,0-1 2-16,-3-4 12 15,-1-6-64-15</inkml:trace>
  <inkml:trace contextRef="#ctx0" brushRef="#br0" timeOffset="275074.9479">18862 12418 1090 0,'-1'-4'520'0,"1"-2"-213"16,3 13-196-16,0 8-58 0,4 21-49 15,-1 7 1-15,1 11 0 16,-2 6-1-16,-5 3-1 15,0 4-1-15,-7-4 1 16,1-4 1-16,0-15 2 16,3-9 1-16,6-20 5 15,4-11 6-15,8-11 3 16,4-12 0-16,7-9-9 16,-1 2-8-16,-3 0-5 15,0 9-2-15,-11 11 3 16,0 5 2-16,-8 8 11 15,-4 7 3-15,-2 4 2 16,-2 3-2-16,5 0-53 16,8-1-75-16</inkml:trace>
  <inkml:trace contextRef="#ctx0" brushRef="#br0" timeOffset="275312.5721">19235 12932 586 0,'7'-9'266'0,"5"-3"-94"16,2 6-77-16,2 6-10 16,1 8 34-16,-3 3 14 15,6 4 11-15,0-2 9 16,0 0-9-16,-5-6 1 0,-3-5-17 16,-5-11 4-16,-9-10-23 15,-5-7-22-15,-14-8-43 16,-4 4-23-16,-4 3-15 15,-1 4-26-15,7 12-117 16,7 6-78-16</inkml:trace>
  <inkml:trace contextRef="#ctx0" brushRef="#br0" timeOffset="275633.5111">19507 12972 638 0,'9'6'435'0,"8"3"26"0,1-2-92 16,4-7-107-16,-6-3-35 15,0-10-58-15,-3-3-26 16,-7-15-43-16,-1-5-28 15,-6-13-33-15,-5-6-11 16,-7-12-11-16,2-8-3 16,3-17-6-16,3-5-5 15,19 12-11-15,1 12-16 0,12 33-48 16,0 16-34-16,6 21-98 16,3 9-65-16,6 17-332 15</inkml:trace>
  <inkml:trace contextRef="#ctx0" brushRef="#br0" timeOffset="275795.5712">19532 12665 1246 0,'5'3'494'0,"19"1"-347"16,7 1-49-16,18 4-78 15,4 0-89-15</inkml:trace>
  <inkml:trace contextRef="#ctx0" brushRef="#br0" timeOffset="276106.9267">19884 12978 980 0,'4'0'484'0,"6"4"-171"16,-1-1-36-16,6-2-76 15,-5-3-37-15,1-13-46 16,-3-4-24-16,-6-14-35 16,0-4-14-16,-6-10-19 15,-5-5-7-15,-6-9-6 16,-2-6 0-16,9-16-4 15,3-10-2-15,8-1-7 16,5 9-7-16,6 27-18 16,4 17-15-16,12 22-40 15,5 6-27-15,17 13-99 16,4 5-73-16</inkml:trace>
  <inkml:trace contextRef="#ctx0" brushRef="#br0" timeOffset="276274.8886">19902 12602 881 0,'1'1'467'16,"11"1"-65"-16,11-2-204 16,17 2-116-16,13 0-23 15,6 1-60-15,-1 4-79 16</inkml:trace>
  <inkml:trace contextRef="#ctx0" brushRef="#br0" timeOffset="276518.8664">20474 12752 1035 0,'-1'-2'554'0,"1"2"-117"15,0-2-133-15,0 1-141 16,0 1-56-16,0 0-79 16,0 0-12-16,0 0-24 15,7 3-82-15,0 0-336 16</inkml:trace>
  <inkml:trace contextRef="#ctx0" brushRef="#br0" timeOffset="276697.4266">20404 12976 1360 0,'1'2'665'15,"-2"-1"-271"-15,1-2-116 0,-1 0-177 16,-1 0-33-16,1-1 249 16</inkml:trace>
  <inkml:trace contextRef="#ctx0" brushRef="#br0" timeOffset="277914.8894">2854 13968 911 0,'-11'1'395'15,"-16"2"-214"-15,-7 0-32 16,-13 4-52-16,-8-6-29 16,-11 0-31-16,-14-3-8 0,-15-4-9 15,-3 5-9-15,0 0-7 16,18 2-3-16,27 1 11 15,17 3 13-15,26 3-2 16,4-1 1-16,20 5-12 16,13 2-12-16,19 7 0 15,12 7 0-15,10 5 1 16,-6 3 1-16,-20 10 1 16,-16 7-2-16,-36 15-1 15,-14 4-2-15,-24 2 1 16,-1-4 1-16,1-8 2 15,8-7 1-15,8-12-1 16,13-5-1-16,14-11-1 16,10-8 0-16,27-8 1 15,12-3 3-15,34-8 2 16,13-1 11-16,19-4 11 16,5 0 4-16,-1 0 8 0,-5-2-9 15,-21 3-10 1,-20-2-3-16,-33 4-46 0,-13 2 370 15</inkml:trace>
  <inkml:trace contextRef="#ctx0" brushRef="#br0" timeOffset="278617.9">3625 14215 755 0,'-7'0'405'0,"-10"8"-107"0,-3 7-105 16,1 21-128-16,-3 16-24 15,3 17-24-15,-2 3-4 16,8-1-4-16,1-10-1 16,6-21 20-16,7-4 9 15,5-23 36-15,8-13 20 16,5-18-5-16,1-11-6 0,6-16-29 16,-6-8-21-1,0-13-12-15,-2-7-1 0,-3-4-2 16,-4 3-1-16,-11 19-6 15,-3 10-5-15,-5 26-19 16,0 13-8-16,5 18-5 16,3 13 0-16,9 17 12 15,10 7 3-15,17 19 7 16,12 2 3-16,9-1 2 16,1-4 0-16,-16-15 2 15,-11-8-1-15,-19-15 3 16,-11-4 2-16,-16-12 10 15,-14-4 4-15,-27-7 1 16,-12-6-3-16,-6-1-9 16,4-4-3-16,17 3-28 0,9 3-23 15,25 0-58-15,12 4-36 16,19 1-67-16,15 1-101 16</inkml:trace>
  <inkml:trace contextRef="#ctx0" brushRef="#br0" timeOffset="278916.8274">4019 14238 1158 0,'1'-6'522'16,"2"-8"-259"-16,8 21-165 15,8 12-33-15,15 24-55 16,5 15 1-16,2 14 1 15,-3 0-1-15,-10-6 1 16,-3-6-2-16,-3-19 1 16,0-7-5-16,0-20 79 15,-3-12 31-15,3-19 30 16,3-11 15-16,0-16-62 16,-2-8-28-16,-1-19-29 15,-3-13-10-15,-7-4-44 16,-2 6-55-16,-8 28-138 15,-8 21-39-15</inkml:trace>
  <inkml:trace contextRef="#ctx0" brushRef="#br0" timeOffset="279492.8559">1756 15258 1056 0,'-16'-3'476'16,"-19"-4"-250"-16,1 3-61 15,5 10-109-15,3 7-42 16,12 12-24-16,7 6-2 0,13 5 6 16,10 0 8-16,11-9 5 15,4-3 1-15,11-9 2 16,-1-4-20-16,3-11-68 16</inkml:trace>
  <inkml:trace contextRef="#ctx0" brushRef="#br0" timeOffset="279955.5343">2213 15432 738 0,'-1'-7'401'0,"1"-8"-82"15,0 0-83-15,0 0-74 16,-2-2-30-16,-6-1-44 0,-7-3-14 15,-8 2-30-15,-6 1-14 16,-1 8-27-16,2 4-10 16,-1 9-20-16,9 10-11 15,2 9-9-15,10 6 6 16,12 3 11-16,7-1 10 16,9-5 20-16,2-2 2 15,5-14 2-15,-2-6 2 16,1-11 6-16,-3-13 2 0,-4-9 3 15,1-7-1-15,-3-8-3 16,0-2-1-16,-4-5-2 16,-5 0 2-16,-8 4-4 15,-6 0 21-15,-6 15 21 16,0 11 10-16,1 17 0 16,-2 12-22-16,5 20-24 15,0 3-13-15,6 15 0 16,3 5 0-16,6 10 0 15,2 4 0-15,6-1 1 16,0-7 0-16,4-16 25 16,2-6-55-16,0-16-103 15</inkml:trace>
  <inkml:trace contextRef="#ctx0" brushRef="#br0" timeOffset="280308.4816">2345 15401 1029 0,'0'4'430'0,"1"3"-238"16,9 1-73-16,12-1-45 15,4-4 1-15,7-5-8 16,0-5-7-16,-6-7-16 15,-1-3-9-15,-11-2-6 16,-8-2 1-16,-7 2-4 16,-6 3-5-16,-14 0-11 15,-6 3-6-15,-13 9-11 16,-5 4-5-16,2 12-9 16,9 8-2-16,14 10 5 15,10 3 7-15,20 0 11 16,8 2 2-16,16-6 2 15,4-2 1-15,6-7 6 16,-2-7-67-16</inkml:trace>
  <inkml:trace contextRef="#ctx0" brushRef="#br0" timeOffset="280577.5819">2659 15563 658 0,'4'4'376'0,"2"1"-40"16,6-1-95-16,0-5-28 16,3-7-30-16,-2-3-45 15,-1-10-28-15,-5-3-5 16,-7-11-23-16,-7-6-8 16,-8-7-27-16,-3-7-16 0,2-11-18 15,2-3-8-15,13 3-13 16,5 6-8-16,15 14-6 15,8 9-1-15,7 16-28 16,4 10-30-16,-1 18-93 16,-4 7-63-16</inkml:trace>
  <inkml:trace contextRef="#ctx0" brushRef="#br0" timeOffset="280730.9265">2639 15297 1090 0,'-2'2'494'0,"5"0"-235"16,14-2-97-16,18-1-110 15,9-2-19-15,10 5 0 16,-1 1-74-16</inkml:trace>
  <inkml:trace contextRef="#ctx0" brushRef="#br0" timeOffset="281073.0364">3119 15437 873 0,'-1'-6'433'0,"-5"-3"-142"0,1-4-97 16,-5 1-25-16,-5-1-21 15,-1 0-5-15,-4 2-43 16,-1 0-24-16,0 10-43 16,7 6-25-16,3 10-12 15,2 7-3-15,9 9 7 16,0 2 1-16,9-1 4 16,10-4 2-16,6-9 6 15,5-4 1-15,-1-11 4 16,-3 0 1-16,-2-10-26 15</inkml:trace>
  <inkml:trace contextRef="#ctx0" brushRef="#br0" timeOffset="281529.0839">4978 14391 510 0,'-6'0'379'0,"-7"-1"30"15,7 0-173-15,5 2-51 16,10 3-88-16,16 0-36 16,22 8-33-16,11-2-7 15,23-1-7-15,3-1-30 16,5-3-238-16</inkml:trace>
  <inkml:trace contextRef="#ctx0" brushRef="#br0" timeOffset="281718.4258">4980 14564 862 0,'15'5'430'15,"13"1"-186"-15,28-3-66 16,11-2-30-16,18-1-82 16,3 0-20-16,-11 0-79 15,-7-2-78-15</inkml:trace>
  <inkml:trace contextRef="#ctx0" brushRef="#br0" timeOffset="282091.9746">5993 14204 1094 0,'-14'-13'465'16,"-15"-10"-267"-16,2 8-80 15,-7 13-81-15,4 13-29 16,1 18-18-16,3 12-2 0,15 23 9 16,9 7 3-16,19 3 8 15,15-2 1-15,15-15 5 16,7-17 5-16,13-17 10 16,3-10 0-16,5-19 53 15,-4-5 32-15,-18-18 37 16,-12-7 15-16,-27-16-45 15,-13-6-34-15,-30-12-46 16,-19 0-22-16,-19 14-23 16,-5 9-31-16,6 26-100 15,13 10-63-15</inkml:trace>
  <inkml:trace contextRef="#ctx0" brushRef="#br0" timeOffset="282286.9042">6158 14317 605 0,'4'-5'454'0,"6"-2"-12"15,-15 6-110-15,-9 2-56 16,-19 16-126-16,-5 11-49 16,-13 17-50-16,0 7-12 15,10 4-21-15,5-4-5 16,19-8-87-16,8-4-384 0</inkml:trace>
  <inkml:trace contextRef="#ctx0" brushRef="#br0" timeOffset="282703.6592">6975 14301 912 0,'0'1'397'15,"16"3"-189"-15,11-1-44 0,34 8-43 16,23-2-21-16,15 4-37 15,6-1-18-15,-5-4-17 16,-8-4 10-16,-13-6-89 16,-7-2-79-16</inkml:trace>
  <inkml:trace contextRef="#ctx0" brushRef="#br0" timeOffset="282944.4977">7064 14452 1157 0,'5'-1'460'0,"11"1"-289"0,11-1-37 15,30 5-36-15,12 2-10 16,14 4-28-16,-2-1-16 15,-4-3-19-15,-6-3-5 16,-6-5-49-16,-3-1-76 16</inkml:trace>
  <inkml:trace contextRef="#ctx0" brushRef="#br0" timeOffset="283146.8695">7576 14168 962 0,'4'1'427'0,"16"9"-207"16,7 9-71-16,15 11-53 15,5 6-26-15,-7 9-18 16,-7 2-14-16,-27-4-7 16,-11 1 1-16,-18-8 16 15,-13-6-42-15,-5-7-197 16</inkml:trace>
  <inkml:trace contextRef="#ctx0" brushRef="#br0" timeOffset="283600.6445">7132 14211 863 0,'-28'6'429'0,"-17"5"-154"0,6 9-83 16,10 5-30-16,19 16-44 16,11 6-28-16,22 7 25 15,12-1 1-15,17-10-20 16,1-8-2-16,0-17-59 15,-4 1-202-15</inkml:trace>
  <inkml:trace contextRef="#ctx0" brushRef="#br0" timeOffset="356264.9267">8424 14441 615 0,'4'1'367'0,"15"-1"31"15,14 1-190-15,28-1-49 16,15 1-22-16,5 3-52 16,2-3-32-16,-17 0-66 15,-2-1-98-15</inkml:trace>
  <inkml:trace contextRef="#ctx0" brushRef="#br0" timeOffset="356860.9423">9634 14085 803 0,'7'0'397'0,"2"-4"-114"16,-8 1-38-16,-9 2-87 15,-7-1-49-15,-10-1-83 16,-5 5-14-16,-6-2-6 16,-1-6-1-16,5 4-2 15,4-4-4-15,8 1-7 16,5 6-4-16,5 5-5 16,1 3 0-16,-2 9-1 15,3 6 0-15,-3 9-3 16,3 1 1-16,1 2 5 15,0-4 4-15,2-7 7 16,5-2 2-16,3-14 6 16,4-5 5-16,11-9 11 0,-2-6 1 15,21-4 1-15,8 4 1 16,18 8-8-16,10 10-1 16,-6 19-2-16,-6 8-1 15,-29 12 5-15,-18 2 6 16,-22 0 12-16,-18-4 0 15,-19-5 2-15,-3-4-5 16,-9-11-2-16,1-7 3 0,7-17-54 16,4-6-35-16,11-11-53 15,11-5-37-15,16 4-75 16,10-3-58-16</inkml:trace>
  <inkml:trace contextRef="#ctx0" brushRef="#br0" timeOffset="357102.6671">9946 14075 696 0,'23'2'423'15,"16"0"-20"-15,21 0-228 0,8 0-35 16,-4-2-73-16,-7-4-28 16,-13 4-14-16,-10-2 0 15,-15-1-65-15,-8 6-60 16</inkml:trace>
  <inkml:trace contextRef="#ctx0" brushRef="#br0" timeOffset="357400.8319">10114 14156 703 0,'5'8'357'0,"7"16"-83"16,6 6-32-16,-6 1-41 31,-7-14-15-31,1-1-51 0,23 53-15 0,-6-3-49 16,-5-3-17-16,-6-36-20 15,-10-4-5-15,-3-7-1 16,-7-5 0-16,-13 0 5 15,-4-10 2-15,-11-1-7 16,2 1-6-16,1-2-12 16,6 3-5-16,12 2-9 15,4-1-6-15,11 2-2 16,11-5 1-16,23 1 6 16,14-1 4-16,16-6 2 15,4-1 0-15,-9 0-55 0,-8-1-101 16</inkml:trace>
  <inkml:trace contextRef="#ctx0" brushRef="#br0" timeOffset="357898.8645">10549 14454 1098 0,'15'-4'453'0,"20"1"-281"16,7 3-33-16,-1 2-59 16,-6 5-18-16,-16 1-25 15,-6 3-9-15,-18 8-9 16,-5-3-1-16,-8 2 0 16,-7-1 0-16,5-8-1 15,2-3-3-15,7-6-14 16,8 0-8-16,9-2-9 0,9 6-3 15,12 2 5-15,2 3 3 16,1 8 3-16,-4 0 2 16,-17 9 7-16,-3 1 10 15,-20 3 11-15,-12 2-2 16,-13-1 4-16,-10-9 0 16,-1-10-2-16,-1-8 7 0,11-15-72 15,10-4-62-15,16-4-288 16</inkml:trace>
  <inkml:trace contextRef="#ctx0" brushRef="#br0" timeOffset="358750.9044">11332 14142 905 0,'0'1'433'0,"-4"6"-156"16,1 6-105-16,3 25-99 16,2 6-12-16,3 19-25 15,3 6-10-15,0-7-8 16,-1-7-1-16,3-18-38 16,4-15-64-16</inkml:trace>
  <inkml:trace contextRef="#ctx0" brushRef="#br0" timeOffset="358898.8588">11162 14384 920 0,'0'1'421'15,"13"5"-129"1,9 1-87-16,30 2-65 0,10 1-12 16,18-6-67-16,7 1-24 15,4-5-105-15,-6-2-95 16</inkml:trace>
  <inkml:trace contextRef="#ctx0" brushRef="#br0" timeOffset="359232.4031">12097 14022 968 0,'2'4'433'16,"-1"3"-183"-16,-2 11-161 15,-10 2-28-15,-6 9-27 16,-4 3-9-16,3 0-15 15,5 3-6-15,18-9 22 16,13-4 17-16,17-8 30 16,7-5 7-16,4-9-20 15,1 0-15-15,-7-4-46 0,-7-3-69 16,-4-5-227-16</inkml:trace>
  <inkml:trace contextRef="#ctx0" brushRef="#br0" timeOffset="359414.5806">12281 14012 781 0,'-1'-1'444'0,"-4"4"-67"16,1 10-114-16,4 12-124 15,0 12-28-15,7 12-15 16,0 6-13-16,4 11-9 16,-4 2-11-16,-2-5-32 15,0-9-8-15,-3-18 7 16,2-8-61-16,-3-13-88 15</inkml:trace>
  <inkml:trace contextRef="#ctx0" brushRef="#br0" timeOffset="361266.0379">12781 14232 1095 0,'15'-1'463'0,"24"-2"-277"16,18 0-7-16,19 1-62 15,3-3-41-15,-7 3-48 16,-10 2-9-16,-18 0-12 16,-15 1-43-16,-9 3-153 15,-3 0-274-15</inkml:trace>
  <inkml:trace contextRef="#ctx0" brushRef="#br0" timeOffset="362670.8542">13709 14020 574 0,'4'-10'326'0,"11"-12"-25"0,4 0-56 16,16 1-67-16,7 6-37 15,8 13-74-15,1 9-32 16,-14 12-31-16,-12 4 0 16,-25 7 4-16,-15 5 2 15,-17 1 6-15,-3-3 1 16,5-12 0-16,8-8 2 0,20-12-13 15,10-1-5-15,22-1-1 16,11-3-1-16,19 6 7 16,4 11 3-16,-13 10 7 15,-13 6 6-15,-35 10 14 16,-17-4 5-16,-28 4-1 16,-11-4-3-16,-6-12-3 15,-1-10-3-15,12-18-74 16,13-7-52-16,15-10-141 15,14 0-101-15</inkml:trace>
  <inkml:trace contextRef="#ctx0" brushRef="#br0" timeOffset="362911.9678">14303 13943 1068 0,'16'-5'452'15,"27"-1"-243"-15,12 8-86 16,8 0-43-16,0 6-24 16,-17-2-27-16,-12-4-4 15,-14 4-5-15,-9-5-55 16,-8-1-128-16,-6 0-114 0</inkml:trace>
  <inkml:trace contextRef="#ctx0" brushRef="#br0" timeOffset="363155.0452">14502 13961 288 0,'-3'12'250'15,"-3"5"31"-15,5 10-68 16,1 1-29-16,7 8-27 16,2 2-4-16,4 5-15 15,1 3-8-15,-3-2-44 16,-5 3-24-16,-7-8-25 15,-10-5-9-15,-7-7 1 16,-5-7 1-16,-6-9 5 16,1-6-5-16,9-5-11 15,5-5-13-15,17 2-20 16,12 2 4-16,21 1 7 16,8 2 7-16,7 3 11 0,-1 3-7 15,-7 2-6-15,0 2-75 16,-5-3-379-16</inkml:trace>
  <inkml:trace contextRef="#ctx0" brushRef="#br0" timeOffset="363433.3816">14762 14451 1254 0,'0'0'512'0,"0"0"-328"15,0 0-35-15,15 3-86 16,40 11-19-16,-31-1-31 15,-7-1-6-15,-10 3-2 16,-7 2 1-16,-13 3 3 16,-8-4 0-16,-6 1 1 15,1 0-3-15,6-2-3 16,6 0-1-16,12-5-2 16,2-6 1-16,10-3 26 15,7 0 5-15,10 2 7 16,1-1 6-1,-14-1-22-15,0 2-3 0,43 3 0 16,1 0-78-16</inkml:trace>
  <inkml:trace contextRef="#ctx0" brushRef="#br0" timeOffset="363830.8092">15262 14175 948 0,'6'-5'453'0,"19"-2"-124"16,11-5-149-16,30 7-70 15,11-1-21-15,2 5-48 16,-4 5-18-16,-23 1-27 16,-8 3-53-16,-21 4-229 15</inkml:trace>
  <inkml:trace contextRef="#ctx0" brushRef="#br0" timeOffset="363990.8398">15391 14305 1086 0,'6'-1'513'0,"8"-2"-173"16,26 4-185-16,10 5-35 15,7 2-49-15,3 3-29 0,-2-3-39 16,3-2-89-16</inkml:trace>
  <inkml:trace contextRef="#ctx0" brushRef="#br0" timeOffset="364317.7825">16350 14081 1030 0,'-15'-6'453'0,"-22"-5"-238"0,-1 2-59 15,-1 7-91 1,0 5-31-16,7 12-41 15,6 7-10-15,10 12-8 16,8 9 0-16,9 9 3 16,7 2 2-16,20 0 18 0,7-5 14 15,20-14 33-15,8-10 16 16,9-23 57-16,-3-9 21 16,-9-21 43-16,-13-10-4 15,-20-11-34-15,-13-6-24 16,-26 0-55-16,-9 4-10 15,-24 8-35-15,-8 6-16 16,-5 15-78-16,-4 3 27 16</inkml:trace>
  <inkml:trace contextRef="#ctx0" brushRef="#br0" timeOffset="364848.5477">16483 14108 1346 0,'-14'4'534'0,"-24"16"-369"16,-9 11-53-16,-9 20-71 15,5 9 17-15,11 5-108 16</inkml:trace>
  <inkml:trace contextRef="#ctx0" brushRef="#br0" timeOffset="365653.4889">17640 14103 690 0,'0'-6'389'16,"2"-4"-66"-16,10-4-137 15,9-1-25-15,14 1-45 16,10 8-21-16,10 10-45 16,-1 1-23-16,-10 11-22 15,-18-2-3-15,-26 2 5 16,-11 6 1-16,-13-4 5 15,2 2 2-15,7-10-12 16,9-3-3-16,14-6-3 16,12-1-5-16,12 5 14 15,2-1 6-15,-2 7 11 16,-14 1 11-16,-19 7 6 16,-15 5 2-16,-33 0-6 15,-6 4-6-15,-14-9-49 0,1-6-63 16,23-9-233-16</inkml:trace>
  <inkml:trace contextRef="#ctx0" brushRef="#br0" timeOffset="365994.8557">17912 13791 999 0,'-30'-6'397'0,"-36"1"-277"16,-9 10-45-16,2 25-60 16,4 16-15-16,10 28-15 15,10 9-3-15,16 10 10 16,14 4 10-16,26 4 58 16,21 4 12-16,24-16 20 15,19-12 15-15,36-32-31 16,9-22-2-16,12-25 7 15,-4-19 5-15,-22-33 35 16,-12-17 12-16,-31-32-6 16,-23-10-12-16,-57-8-28 15,-31-7-23-15,-33 17-35 16,-5 17-23-16,-2 33-86 16,9 25-88-16</inkml:trace>
  <inkml:trace contextRef="#ctx0" brushRef="#br0" timeOffset="377486.8547">2025 16554 857 0,'-3'0'472'0,"-5"-3"-109"16,1 6-120-16,-5 21-147 15,-5 9-49-15,-8 23-45 16,-5 14 0-16,3 17 2 15,-2-4 0-15,9-15 0 16,8-16 0-16,7-26-6 16,6-14 0-16,11-24 0 0,4-14 1 15,11-31 5-15,5-11 2 16,0-10 3-16,2-5 2 16,-4 11 1-16,0 7 0 15,-7 18 7-15,-3 14 15 16,-13 13 42-16,-2 15 4 15,-10 17-10-15,-3 10-16 16,4 27-41-16,2 8-6 16,9 25-2-16,10 8 0 0,14 0-2 15,10-8 37-15,16-27-172 16,7-10-65-16</inkml:trace>
  <inkml:trace contextRef="#ctx0" brushRef="#br0" timeOffset="377789.3527">2559 16846 1019 0,'-4'0'505'16,"1"0"-208"-16,1 5-148 15,2-5-49-15,0 0-58 0,-1 20-2 16,2 41 0-16,1-31-5 16,5-1-16-16,3-5-6 15,1-10 19-15,7-5 14 16,0-9 32-16,2-7 8 16,1-3-15-16,-4 0-11 15,-6-5-15-15,-5 0-39 16,-5-10-149-16,-1-3-106 15</inkml:trace>
  <inkml:trace contextRef="#ctx0" brushRef="#br0" timeOffset="377890.9266">2636 16676 663 0,'-9'-15'502'15,"-5"-11"29"-15,9 12-163 16,1 4-74-16,5 8-146 16,4 4-53-16,7 11-169 15,4 9-215-15</inkml:trace>
  <inkml:trace contextRef="#ctx0" brushRef="#br0" timeOffset="378299.4762">2835 16823 927 0,'-3'-6'490'0,"-3"-3"-138"15,6 5-113-15,9 12-122 16,7 10-52-16,7 16-46 16,4 5 3-16,-3 5 0 15,-3-2-3-15,-4-16-1 16,-3-6 6-16,3-12 52 16,1-6 26-16,5-11 34 15,-1-8 1-15,-4-17-52 16,-4-7-26-16,-6-7-34 15,0 3-46-15,6 14-186 16</inkml:trace>
  <inkml:trace contextRef="#ctx0" brushRef="#br0" timeOffset="378610.5701">3509 16916 704 0,'-3'-6'408'0,"-5"-6"-19"0,-3-3-128 15,-6-3-59-15,-6-1-27 16,-4 3-56-16,-2 3-26 16,0 12-67-16,5 5-27 15,8 15-22-15,5 8-2 16,15 8 12-16,6 1 9 0,19-6 5 15,9-3 5-15,4-12 15 16,-1-5 9-16,-10-9 12 16,-13-7 6-16,-9-8 3 15,-7-2 9-15,-5-5-143 16,0-2-107-16</inkml:trace>
  <inkml:trace contextRef="#ctx0" brushRef="#br0" timeOffset="378863.5952">3619 16835 1141 0,'4'-3'573'16,"7"-3"-183"-16,1 6-218 16,-1 2-55-16,7 16-69 0,-6 7-17 15,0 9-13-15,-1 2-3 16,1-7-5-16,-2-6 0 15,4-10 2-15,0-8 38 16,2-9 52-16,4-10 17 16,1-10 8-16,0-7-35 15,-2-5-52-15,-4 4 1 16,-8 5-149-16,-5 8-15 16</inkml:trace>
  <inkml:trace contextRef="#ctx0" brushRef="#br0" timeOffset="379327.8124">4084 16804 568 0,'-3'-2'335'0,"3"-3"-44"0,6 4-114 16,-6 1-69-16,8 0-31 15,22 4-24-15,38 7-7 16,-26-6-20-16,-4-2-8 16,-13-3 3-16,-7 0 14 15,-18-3 8-15,-9-2-2 16,-12 5-7-16,-8 1-15 16,-4 6-3-16,2 7-2 0,9 6-1 15,7 3-1 1,13 8-11-16,3 0-1 0,15 1 0 15,7-2 0-15,14-9 14 16,5-5-37-16,10-10-139 16,2-6-182-16</inkml:trace>
  <inkml:trace contextRef="#ctx0" brushRef="#br0" timeOffset="379717.9279">4627 16853 841 0,'-1'1'510'16,"-5"5"-51"-16,-7 12-239 15,-1 4-87-15,-9 8-75 16,1 0-24-16,3-5-19 16,-4-3-2-16,8-10-2 15,4-8-8-15,-4-10-6 0,3 0-4 16,5-11-9-16,-2-1-3 16,14 3-9-16,8-1-3 15,4 9 5-15,4 7 5 16,1 10 14-16,1 5 3 15,-1 6 5-15,3 1 3 16,0-8 10-16,-2 1 1 16,-2-14 3-16,-1-1 14 15,-5-7 14-15,-2-9 4 0,2-4 2 16,-1-6-15-16,3-3-22 16,2 2-7-16,2 11-8 15,1 8-3-15,3 16-1 16,1 10 4-16,-5 10 10 15,-8 2 16-15,-13 3 40 16,-9-2 9-16,-16-8 1 16,-2-5 3-16,-3-12-162 15,4-9-248-15</inkml:trace>
  <inkml:trace contextRef="#ctx0" brushRef="#br0" timeOffset="380050.6452">5481 16828 1143 0,'9'3'476'0,"12"2"-250"16,9 1-70-16,21 1-38 16,4-1-32-16,8-1-53 15,-5-3-8-15,-15-2-3 16,-12-1-22-16,-17-4-132 15,-10-1-88-15</inkml:trace>
  <inkml:trace contextRef="#ctx0" brushRef="#br0" timeOffset="380183.6155">5727 16816 764 0,'-2'2'421'0,"1"6"-80"16,0 4-72-16,1 8-119 15,2 7-28-15,4 6-57 16,1 3-18-16,1 1-24 15,-1 1-7-15,4-6-79 16,1-1-84-16</inkml:trace>
  <inkml:trace contextRef="#ctx0" brushRef="#br0" timeOffset="380413.8186">6104 16941 613 0,'-5'-5'469'0,"-3"-6"25"16,-7 7-186-16,-3 2-62 15,-3 2-119-15,1 4-42 0,5 5-73 16,4 5-18-16,5 8-15 16,2 0 0-16,12 1 16 15,2-6 5-15,13-5 6 16,2-2 8-16,0-6 26 16,0-3 15-16,-10-6 27 15,-6-11-1-15,-9-1-18 16,-5-4-75-16,-9-2-219 15</inkml:trace>
  <inkml:trace contextRef="#ctx0" brushRef="#br0" timeOffset="380932.2647">6965 16593 837 0,'1'-7'439'0,"4"-3"-108"16,3 3-79-16,5 0-103 15,8 6-52-15,15 3-65 16,3 2-10-16,0 1-7 16,-4 5-1-16,-18 0-5 15,-10 4-2-15,-20 3-1 16,-10 1 1-16,-9-4 0 15,2-3 2-15,7-5-9 16,8-2-6-16,15 0-4 16,9 1-2-16,19 4 15 15,10 3 7-15,15 12 4 16,0 5 2-16,-16 9 0 16,-14 3 8-16,-36 0 13 15,-14 1 2-15,-19-7-1 16,-7-8-5-16,4-17-14 0,4-10-29 15,13-15-98-15,13-2-59 16</inkml:trace>
  <inkml:trace contextRef="#ctx0" brushRef="#br0" timeOffset="381099.0151">7417 16751 1412 0,'2'1'577'0,"7"7"-345"15,7 9-107-15,11 7-86 16,1 6-8-16,2 4-17 16,0 1 24-16,-7-5-158 15,-3-2-110-15</inkml:trace>
  <inkml:trace contextRef="#ctx0" brushRef="#br0" timeOffset="381236.2668">7627 16748 1542 0,'-14'7'627'0,"-20"11"-415"16,-1 7-66-16,-5 15-103 15,1 2-19-15,10 1-24 16,2-3-63-16,12-9-587 16</inkml:trace>
  <inkml:trace contextRef="#ctx0" brushRef="#br0" timeOffset="381625.5165">7725 16631 1135 0,'6'-9'561'16,"7"-7"-218"-16,16 6-188 15,6 5-41-15,10 8-83 16,4 9-12-16,-6 6-8 16,-8 2-3-16,-17 2-3 15,-12 0 0-15,-10-3 2 16,-3-1-1-16,-1-9 4 16,1-3 0-16,3-9-2 15,4-1-3-15,8-2-5 16,3-1-2-16,10 7-4 15,0 6 2-15,-1 13 1 16,-3 2 4-16,-17 16 24 16,-12 3 12-16,-24 8 18 15,-9-1 3-15,-2-9-14 16,3-11-5-16,10-27-26 16,8-6 10-16,22-21 269 15</inkml:trace>
  <inkml:trace contextRef="#ctx0" brushRef="#br0" timeOffset="382087.8725">8774 16775 936 0,'-8'-2'484'0,"-10"1"-152"16,0 3-129-16,-2 11-122 15,4 8-45-15,7 13-28 0,8 5-7 16,12 6-1-16,10-4 3 16,12-14 22-16,3-7 17 15,0-14 30-15,-5-5 27 16,-10-11 29-16,-4-4-7 15,-18-10-15-15,-4-3-29 16,-18 5-55-16,-6 4-4 16,-5 13-103-16,-4 5-565 15</inkml:trace>
  <inkml:trace contextRef="#ctx0" brushRef="#br0" timeOffset="382462.4582">8980 16834 968 0,'1'-1'467'0,"0"-1"-181"0,2-1-80 15,-3 3-100 1,0 0-35-16,2 13-38 0,12 46-5 16,-5-22-5-16,5 1 1 15,9-8 23-15,7-5 20 16,10-12 22-16,3-9 0 15,-2-9-15-15,-7-8-15 16,-15-8-17-16,-4-6-5 16,-16-6-74-16,-5-4-88 15,-10 3-561-15</inkml:trace>
  <inkml:trace contextRef="#ctx0" brushRef="#br0" timeOffset="382578.8426">9144 16638 1399 0,'-1'-1'637'0,"-2"-4"-344"16,3 4-96-16,0 1-152 16,0 0-86-16</inkml:trace>
  <inkml:trace contextRef="#ctx0" brushRef="#br0" timeOffset="383010.8382">9623 16808 1009 0,'-9'-1'462'0,"-16"3"-240"16,-2 6-59-16,1 13-85 15,3 4-47-15,11 5-22 16,6 2-2-16,14-5 12 15,9 0 27-15,13-8 41 16,5-4 23-16,2-5 11 16,-3-9-18-16,-14-1-3 15,-8-9-13-15,-13-7-14 16,-10-1-10-16,-15-9-63 16,-3 2-35-16,-3-1-154 15,8 3-26-15</inkml:trace>
  <inkml:trace contextRef="#ctx0" brushRef="#br0" timeOffset="383163.8396">9742 16815 1223 0,'15'1'526'0,"14"2"-299"0,9 0-61 16,9-2-101-16,0-1-24 15,3-1-46-15,-5-3-48 16,-12-1-120-16,-6 2-111 15</inkml:trace>
  <inkml:trace contextRef="#ctx0" brushRef="#br0" timeOffset="383298.6596">9962 16798 586 0,'-2'7'393'0,"-1"13"29"16,-1 3-99-16,3 10-107 15,1 5-43-15,2 3-80 16,3 2-27-16,1-9-74 15,3-2 365-15</inkml:trace>
  <inkml:trace contextRef="#ctx0" brushRef="#br0" timeOffset="383729.9598">10252 16919 699 0,'9'-3'477'0,"2"-3"2"0,3 14-273 16,-5 7-60-16,0 12-83 16,-6 2-11-16,-3-3-14 15,-1-2-11-15,-3-6-12 16,4-7-3-16,5-6-3 16,1-9 2-16,4-11 0 15,-1-2 1-15,6-8-3 16,4-1-2-16,5 6 9 15,1 3 4-15,-3 8 5 16,-1 9-1-16,-7 9-8 16,-6 6-4-16,-3 9-3 15,-3 0 32-15,-2-1-136 16,0 1 254-16</inkml:trace>
  <inkml:trace contextRef="#ctx0" brushRef="#br0" timeOffset="383938.8466">10602 16740 1297 0,'8'-7'578'15,"7"-2"-311"-15,0 12-62 16,-1 27-122-16,2 14-29 16,-1 24-20-16,-1 7-12 15,-11 9-6-15,-4 3-3 16,-8 3-2-16,0 5-2 0,5-9 9 15,2-12-60-15,8-25-84 16,5-19-330-16</inkml:trace>
  <inkml:trace contextRef="#ctx0" brushRef="#br0" timeOffset="384091.8876">10736 17058 1229 0,'9'0'533'16,"5"-1"-294"-16,8-3-136 16,4 3-30-16,8-1-12 15,0-1-80-15</inkml:trace>
  <inkml:trace contextRef="#ctx0" brushRef="#br0" timeOffset="384358.8621">11265 16954 830 0,'-9'13'562'0,"-9"4"-3"15,-8 5-281-15,-9-1-85 16,-3-10-114-16,3-4-29 16,2-11-30-16,7-6-16 0,7-8-14 15,6-2-7-15,4 0-10 16,8-2 10-16,11 3 14 15,5 5 2-15,13 9 5 16,6 6 0-16,3 17-4 16,-2 6 0-16,-6 13 4 15,-9-2 1-15,-5 1 25 16,-8 0-27-16</inkml:trace>
  <inkml:trace contextRef="#ctx0" brushRef="#br0" timeOffset="384631.9107">11685 17035 738 0,'3'1'498'16,"5"8"70"-16,0 6-260 15,-2 11-160-15,-5 2-32 0,-8 1-51 16,-4-2-13-16,-9-7-29 16,1 1 145-16</inkml:trace>
  <inkml:trace contextRef="#ctx0" brushRef="#br0" timeOffset="385197.6546">12449 16781 675 0,'-14'-7'392'0,"-12"-5"-40"16,-3 2-96-16,6 5-91 15,1 2-58-15,9 7-85 16,11 6-28-16,3 5-30 15,9 6 8-15,4-2 20 16,-1 0 7-16,1-3 7 16,-3-7 1-16,-5-4 15 15,-6-3 2-15,-13-2 1 16,-3 2-1-16,-6 1-1 16,-1 0 3-16,8 8 6 15,5 1 0-15,10 4-11 16,5 2-7-16,8-2-5 15,1-2 1-15,10-6-1 16,2-2 14-16,0-9-88 0,2-6-84 16</inkml:trace>
  <inkml:trace contextRef="#ctx0" brushRef="#br0" timeOffset="385334.6187">12342 16559 1248 0,'-3'-6'522'15,"1"-2"-333"-15,2 7-93 16,8 4-71-16,3 7-91 16,12 8-156-16,4 1-205 0</inkml:trace>
  <inkml:trace contextRef="#ctx0" brushRef="#br0" timeOffset="385452.908">12592 16734 791 0,'16'14'442'0,"16"24"-93"15,1 8-78-15,-3 9-133 16,-2 4-41-16,-3-2-52 15,-5-4-16-15,0-11-14 16,-5-6 19-16,0-14-113 16,1-7-82-16</inkml:trace>
  <inkml:trace contextRef="#ctx0" brushRef="#br0" timeOffset="385604.0986">12908 16817 1198 0,'-9'-4'609'0,"-17"0"-213"15,-3 13-108-15,-7 20-162 0,-1 14-53 16,-4 12-50-16,-4 5-9 16,-4 4-8-16,-2-1 10 15,10-2-170-15,5-6-38 16</inkml:trace>
  <inkml:trace contextRef="#ctx0" brushRef="#br0" timeOffset="386369.5807">13223 16941 499 0,'-3'-5'300'0,"0"-14"-5"15,-2 2-50-15,-9-6-17 0,-2-1-14 16,-9 4-46-16,-6 5-32 16,-2 14-95-16,2 3-23 15,5 15-35-15,5 4-7 16,13 9 6-16,6 1 6 16,10-2 14-16,11-5 5 15,15-7 3-15,-1-6 1 16,8-11 1-16,-7-3 1 15,-10-11 1-15,2-4 0 0,-14-2 2 16,0-3 0-16,-10 1 0 16,-3 0 1-16,-6 6-8 15,1 5-4-15,3 10-4 16,0 2-1-16,0 9 0 16,-4 2 2-16,5 4-1 15,3 3 1-15,5 4 5 16,10-1 5-16,6 1 9 15,7-2 2-15,8-9-1 16,-2 0-1-16,-5-15-1 16,-4-5 1-16,-8-10 2 15,-4-7 1-15,-1-9-7 16,-3 0-4-16,-3-7-4 16,0 4 0-16,-2 3 11 15,-2 6 13-15,-2 14 4 16,-1 11 0-16,-4 22-11 0,-3 14-12 15,3 25-6-15,4 9-2 16,7 9-3-16,5-1 0 16,3-7-1-16,-3-4 1 15,-1-17 0-15,1-5 3 16,-1-21-48-16,-1-10-66 16,-3-19-563-16</inkml:trace>
  <inkml:trace contextRef="#ctx0" brushRef="#br0" timeOffset="386502.0605">13513 16971 1195 0,'9'0'533'15,"6"-1"-237"-15,20 2-210 16,6 4-30-16,11 0-43 16,4 3-59-16</inkml:trace>
  <inkml:trace contextRef="#ctx0" brushRef="#br0" timeOffset="386864.6599">14158 16727 689 0,'-13'-7'468'0,"-21"-7"51"0,0 2-231 15,-4 7-162-15,2 5-46 16,11 9-68-16,4 4-14 15,15 4-9-15,6 3 4 16,15-3 10-16,6 1 4 16,10-3 2-16,2-3 0 15,-5-4-1-15,-4-2-1 16,-12-5 7-16,-9-1-12 16,-8 0-12-16,-13 0-5 15,-9 1-6-15,-6 4 7 0,3 5 16 16,6 5 10-16,8 7 16 15,6 3 12-15,11 4 21 16,8 2 11-16,14-4 12 16,6-3 12-16,4-12 1 15,-2-7-13-15,-3-7-21 16,-4-8-9-16,-3-5-436 16</inkml:trace>
  <inkml:trace contextRef="#ctx0" brushRef="#br0" timeOffset="393415.4911">14899 16596 705 0,'-2'1'350'0,"3"1"-109"16,11 1-61-16,28 1-62 15,10-3-3-15,17-2-21 16,1-1-13-16,-7-5-22 16,-4 4-20-16,-19 1-5 15,-9 2-44-15,-19 1-91 16,-9 2-55-16,-9 3-135 15,-9 0 1-15,-5 1 42 16,-2 0 49-16,-1-5 122 16,1 1 48-16,8 1 117 15,5 1 36-15,3 1 45 16,4 4 1-16,3 3-66 16,1 4-33-16,6 13-37 15,4 0-8-15,4 10-5 16,-6 2 1-16,-7 0-3 15,-2 5 0-15,-13-8 4 16,-1-5 0-16,-8-6 3 16,-7-8-1-16,-6-4-15 0,3-1 2 15,4-4-6-15,8 2-4 16,12-4 1-16,6-1-8 16,11-2-7-16,10-1 5 15,18-4 10-15,5-1 5 16,7 0 5-16,0-3-1 15,-3 3-134-15</inkml:trace>
  <inkml:trace contextRef="#ctx0" brushRef="#br0" timeOffset="393685.4854">15427 17133 466 0,'3'0'343'0,"4"1"46"16,2 0-89-16,3-2-97 16,0-8-36-16,3-6-54 15,1-1-23-15,1-2-33 16,-2 3-7-16,-4 6 1 16,-5 4-17-16,-3 11-14 15,-5 6-4-15,-3 14-16 16,1 7 8-16,-2 6 0 15,4 3-1-15,3-7-3 0,3-3-61 16,6-8-390-16</inkml:trace>
  <inkml:trace contextRef="#ctx0" brushRef="#br0" timeOffset="393966.7813">15845 16888 1041 0,'8'-1'480'16,"9"-2"-188"-16,17-1-158 15,11 0-38-15,7-1-43 16,2 0-21-16,-9 2-5 16,-6-3-39-16,-5 2-123 15,-5 0-122-15</inkml:trace>
  <inkml:trace contextRef="#ctx0" brushRef="#br0" timeOffset="394136.8686">15885 17009 836 0,'11'7'415'15,"19"0"-115"-15,12 0-62 16,7-1-61-16,-4-3-43 16,-3 3-62-16,-6-5-20 15,-3-1-107-15</inkml:trace>
  <inkml:trace contextRef="#ctx0" brushRef="#br0" timeOffset="395372.8569">16508 16954 828 0,'7'-14'399'0,"5"-20"-137"15,-5-4-38-15,-3 1-49 16,1 2-23-16,-1 7-33 16,2 8-17-16,-3 5-31 15,-5 3-21-15,2 6-35 16,0 4-12-16,0 2-20 15,0 0-9-15,0 0 2 16,0 0 1-16,0 30 10 16,-3 51 11-16,3-20 2 15,-2 5 0-15,3-4 2 16,0-8 2-16,7-14 16 16,6-10-79-16</inkml:trace>
  <inkml:trace contextRef="#ctx0" brushRef="#br0" timeOffset="395573.7305">16785 17137 1296 0,'1'0'553'15,"3"0"-320"-15,1 0-76 16,-5-1-78-16,0 0-35 16,3 0-144-16</inkml:trace>
  <inkml:trace contextRef="#ctx0" brushRef="#br0" timeOffset="396135.8075">16983 16758 1062 0,'-1'-5'449'16,"1"-5"-264"-16,8 0-45 15,14-2-55-15,3-2-15 16,15 5-12-16,2 3-8 15,2 6-18-15,-4 5-10 16,-19 2-17-16,-10 4 1 16,-23 3 0-16,-6 2 2 0,-10 2 4 15,-2-2-1-15,7-3-1 16,3-4-3-16,20-3-11 16,5-3-3-16,21 4-5 15,7 0 0-15,8 9 6 16,3 7-2-16,-4 9 2 15,-4 7 1-15,-21 0 6 16,-14-3 9-16,-25-6 10 16,-14-5 2-16,-12-5 2 15,2-7-6-15,6-7-3 16,8-3 12-16,15-7-82 16,3-3-46-16,16-2-146 15,4-3-143-15</inkml:trace>
  <inkml:trace contextRef="#ctx0" brushRef="#br0" timeOffset="396525.8516">17425 16794 915 0,'9'-5'467'0,"6"-2"-158"15,5 8-143-15,5 14-38 0,4 18-55 16,2 9-18-16,8 14-14 16,-7-1-5-16,-10-8-13 15,-9-6-2-15,-18-17 0 16,-7-5 1-16,-6-7-23 16,-1-5-12-16,-2-7-33 15,1-4 0-15,-1-4 22 16,0-2 9-16,7-7 23 15,7-4-5-15,19-6 14 16,7-5 9-16,18-9 36 16,9-4 25-16,4-6 4 15,0 5-4-15,-17 7-14 16,-17 3-19-16,-29 8-18 16,-16 4-20-16,-20 10-26 15,-7 10-12-15,-1 13-8 16,-2 6-46-16</inkml:trace>
  <inkml:trace contextRef="#ctx0" brushRef="#br0" timeOffset="397113.6008">18115 16777 725 0,'-7'5'333'0,"-4"22"-90"16,-3 11-147-16,0 15-17 15,0 7-11-15,2-1-28 16,3-9-10-16,2-12-11 0,4-9-10 15,3-20 70-15,4-4 21 16,12-16 16-16,-2-8 19 16,4-11-50-16,3-8-17 15,-3-14-12-15,4-11-8 16,2-10-22-16,-2 1-7 16,3 12-14-16,-4 16-8 15,-9 22-9-15,-3 10-14 0,-9 22 3 16,0 8 2-16,4 18 5 15,7 12 14-15,17 14 2 16,6 6 2-16,10 2 2 16,-5-10 2-16,-3-15 3 15,-7-9 2-15,-10-15-46 16,-3-7-56-16,-12-14-431 16</inkml:trace>
  <inkml:trace contextRef="#ctx0" brushRef="#br0" timeOffset="397290.8633">18130 17034 1058 0,'14'-3'460'0,"21"-5"-192"0,10-1-101 15,14 7-50-15,-2-2-33 16,-5 3-90-16,-10 7-73 15</inkml:trace>
  <inkml:trace contextRef="#ctx0" brushRef="#br0" timeOffset="397549.4081">18873 17118 920 0,'0'10'519'15,"0"7"-125"-15,-13 9-150 16,-4 0-45-16,-12 4-101 15,-4-1-21-15,4-1-77 16</inkml:trace>
  <inkml:trace contextRef="#ctx0" brushRef="#br0" timeOffset="398471.4963">19243 16744 530 0,'4'0'306'0,"11"-2"16"15,10 0-101-15,21-2-43 16,8 3-7-16,1-1-59 15,3 1-32-15,-11 1-38 16,-8-3-15-16,-13 1 7 16,-9 0-40-16,-13-1-65 0,-4 1-27 15,-10 1-48-15,-1-3 31 16,-11 2 55-16,-2 2 22 16,4 5 28-16,-2 3 5 15,11 2 1-15,1 2 1 16,5 3 13-16,1 2 4 15,2 8 14-15,6 8 7 16,0 6 0-16,3 6-2 0,6 4-10 16,-7-1-5-16,4-8-6 15,-1-5 2-15,-10-14 8 16,-7-3 3-16,-10-7 6 16,-7-3 0-16,-7-6-3 15,1-7-3-15,5-2-9 16,7 0-6-16,15 2-16 15,9 5 5-15,12-2 13 16,8 2 6-16,8 1 8 16,-1 3-6-16,10 3-15 15,0-3 20-15,9 2-143 16</inkml:trace>
  <inkml:trace contextRef="#ctx0" brushRef="#br0" timeOffset="398812.9598">19800 17164 720 0,'-3'-5'453'15,"2"-3"23"-15,4 1-205 16,10 0-116-16,7 2-39 15,8 2-57-15,4 4-21 0,-3 9-21 16,-4 5-9-16,-16 5-5 16,-11 3 2-16,-16 5 7 15,-9 1 1-15,-6 1-2 16,0-1-2-16,9-7-3 16,10-5-2-16,13-5-2 15,7-4 0-15,12-6 1 16,2-2 2-16,6-2 0 15,4 0 1-15,2-1-83 16,-1-3-20-16</inkml:trace>
  <inkml:trace contextRef="#ctx0" brushRef="#br0" timeOffset="399083.8772">20174 16996 1072 0,'6'-3'482'15,"7"-2"-225"-15,9 0-79 16,15 7-82-16,3-4-32 15,10 8-38-15,-5 2-8 0,-12-6-17 16,0 7-35-16,-16-8-108 16,-5-1-120-16</inkml:trace>
  <inkml:trace contextRef="#ctx0" brushRef="#br0" timeOffset="399236.6665">20200 17107 969 0,'4'0'439'0,"21"5"-186"16,6-2-36-16,16 4-35 15,4 0-43-15,-4-6-57 16,-6 4-20-16,-9-3 99 16</inkml:trace>
  <inkml:trace contextRef="#ctx0" brushRef="#br0" timeOffset="399776.7067">20844 17052 650 0,'1'2'380'16,"7"0"11"-16,6-1-173 16,13 4-73-16,5-2-27 0,12 1-56 15,8 2-20-15,5-2-64 16</inkml:trace>
  <inkml:trace contextRef="#ctx0" brushRef="#br0" timeOffset="400206.5359">21579 16887 1029 0,'-14'-8'429'0,"-12"-7"-254"0,-1 5-57 16,1 11-83-16,2 8-18 15,2 19-27-15,0 8-6 16,10 6 2-16,1 4-3 16,14 4 4-16,6-7 2 15,7-4 11-15,8-6 8 16,11-16 17-16,4-5 8 16,8-14 59-16,3-8 28 15,-12-13 26-15,-5-4 9 0,-17-10-43 16,-9-6-25-16,-17-1-32 15,-11-2-19-15,-12 8-30 16,-5 7-10-16,0 13-81 16,2 5-40-16</inkml:trace>
  <inkml:trace contextRef="#ctx0" brushRef="#br0" timeOffset="400434.7537">21923 17201 1624 0,'-4'0'671'0,"0"-1"-436"0,2 1-90 15,1 0-89-15,1 0-58 16,0 0-256-16</inkml:trace>
  <inkml:trace contextRef="#ctx0" brushRef="#br0" timeOffset="402256.041">22085 16917 741 0,'0'-3'380'0,"5"-8"-105"15,6-1-72-15,13-4-75 16,9-3-16-16,9 3-18 15,6 3-11-15,1 9-32 16,-7 5-17-16,-10 11-32 16,-14 5-6-16,-16 7 0 15,-7 5 2-15,-24-1 4 16,-6 4 4-16,-7-4-1 16,5-5 0-16,15-6-6 15,11-6-7-15,19-5-3 0,11 0-1 16,12-3 4-16,7 5 7 15,1 3 6-15,-5-2 1 16,-14 8 6-16,-9-1 3 16,-18-2 7-16,-8 6 4 15,-21-4 1-15,-5-5-1 16,-2-3-4-16,0-8-7 16,19-3-98-16,10-2-82 0</inkml:trace>
  <inkml:trace contextRef="#ctx0" brushRef="#br0" timeOffset="402598.8">22835 16872 575 0,'-3'-6'356'0,"-3"-5"-12"16,-7 2-103-16,-6 9-106 16,-9 1-25-16,-7 8-31 15,0 7-16-15,-1 13-23 16,6 6-13-16,7 5-30 16,4 5-5-16,16-6 3 15,5-2 2-15,17-7 22 0,7-7 15 16,9-11 13-16,2-7 8 15,-3-6 32-15,-8-8 0 16,-11-11 5-16,-6 2-1 16,-19-7-48-16,-7 2-17 15,-13 6-51-15,-1 2-63 16</inkml:trace>
  <inkml:trace contextRef="#ctx0" brushRef="#br0" timeOffset="403054.9735">22933 16914 1012 0,'3'-5'469'0,"1"-1"-190"15,1-1-57-15,14 1-51 16,7 0-28-16,9 1-48 0,8 3-21 16,-4 3-40-16,-3 5-14 15,-7 3-11-15,0 1-3 16,-14 1-5-16,-10-2-3 15,-10 2-9-15,-9 2-6 16,-5 1 1-16,3-1 2 16,6-5-6-16,4-1 4 15,10 3-2-15,2-1 2 16,9 5 8-16,5 1 2 0,0 2-3 16,0 5 0-16,-9 0 2 15,-10 1 6-15,-23-8 11 16,-8 4-2-16,-14-5 16 15,-2-5-29-15,14-2-560 16</inkml:trace>
  <inkml:trace contextRef="#ctx0" brushRef="#br0" timeOffset="403651.7249">23704 16819 808 0,'-8'6'397'0,"-3"4"-89"0,-8 19-204 15,-4 8-15-15,1 15-16 16,1 4-10-16,-1 3-21 15,1-2-5-15,1-12-14 16,5-7-3-16,8-19 0 16,5-6 13-16,10-14 20 15,4-10 4-15,6-13 2 16,3-6-14-16,0-15-19 16,3 0-5-16,2-18-4 15,1-7-1-15,-3 0-5 16,-3 6-2-16,-7 22 8 15,-3 17 14-15,-5 22-12 16,-1 5-3-16,3 21-14 16,0 9-13-16,6 19 10 0,3 10 2 15,2 0 3 1,0 1 1-16,0-10 0 0,1-7 2 16,-5-7 1-16,4-5 2 15,-6-9-56-15,1-6-67 16,-3-7-87-16</inkml:trace>
  <inkml:trace contextRef="#ctx0" brushRef="#br0" timeOffset="403844.8581">23563 17053 1244 0,'11'-1'518'0,"27"1"-283"15,13 8-30-15,9 1-35 16,2 5-41-16,-13 1-62 16,-13-4-28-16,-8-2-39 15,-13-3 376-15</inkml:trace>
  <inkml:trace contextRef="#ctx0" brushRef="#br0" timeOffset="404950.835">14871 17590 718 0,'5'-2'367'0,"13"1"-82"16,12 1-88-16,23 0-79 16,11 2-13-16,9 1-42 15,0-3-15-15,-13 0-20 16,-8 0-3-16,-15 0-12 15,-8-5-32-15,-13-2-67 16,-7-4-27-16,-16-3-8 0,-7 5 27 16,-13 2 54-16,-3 1 22 15,-3 6 11-15,4 3-1 16,10 5 6-16,2 5 3 16,9 2 17-16,3 1 8 15,6 7 17-15,-1 3 8 0,5 7 15 16,-1 3 4-16,0 5-9 15,5 3-10-15,-4-1-21 16,-1-4-6-16,-4-6-2 16,-4-6 2-16,-10-8 4 15,-2-4 3-15,-5-9 4 16,1-5-1-16,2-5-8 16,1 0-10-16,10 0-17 15,2 3-9-15,7 6-7 16,3-1 7-16,6 3 14 15,6-3 9-15,18-4 7 16,11-2-5-16,11-8-20 16,3 0-67-16</inkml:trace>
  <inkml:trace contextRef="#ctx0" brushRef="#br0" timeOffset="405358.2486">15500 17844 1049 0,'-2'-5'477'0,"6"-1"-229"15,3-1-64-15,13 3-95 16,6 4-34-16,3 6-37 16,2 2-3-16,-13 5-1 15,-3-1-3-15,-10 1 2 16,-5 3 1-16,-6-1-1 16,-4 4 1-16,2-4-4 15,5-5-5-15,3-1-5 16,5-4-4-16,4 4-4 15,2 4 1-15,2 3 2 16,3 3 1-16,-9 1 7 16,-5 1 5-16,-15-6 9 15,-12 1 3-15,-9-8 1 16,1-5-7-16,5-3-98 16</inkml:trace>
  <inkml:trace contextRef="#ctx0" brushRef="#br0" timeOffset="405718.2813">16109 17796 925 0,'-3'0'448'0,"3"1"-178"15,1 0-57-15,-1-1-60 16,1 0-28-16,29 1-29 15,47 3-21-15,-28-3-37 16,0-1-13-16,-5-1-10 16,-3-3-41-16,-11 3-138 15,-5-2-85-15</inkml:trace>
  <inkml:trace contextRef="#ctx0" brushRef="#br0" timeOffset="405940.8095">16138 17944 687 0,'0'0'433'0,"5"0"-3"0,10 2-191 16,7-4-19-16,16 0-32 15,4 0-27-15,7 1-53 16,0 1-30-16,-6 0-47 15,-7-2-5-15,-14-3-27 16,-6 0-48-16</inkml:trace>
  <inkml:trace contextRef="#ctx0" brushRef="#br0" timeOffset="407390.8895">16862 17901 783 0,'8'-7'347'15,"13"-13"-185"-15,8-8-30 16,4-4-26-16,-3-2-7 16,-3-1 13-16,-8 3-1 15,-9-1-16-15,1 5-9 16,-7 10-6-16,-2 6 5 0,-2 8-24 15,-4 6-22-15,-4 9-44 16,3 4-15-16,5 16 0 16,-2 5 11-16,7 16 12 15,3 5 2-15,0 7 0 16,5-6 1-16,-2-7 1 16,2-12 4-16,-3-18-43 15,0-2-69-15</inkml:trace>
  <inkml:trace contextRef="#ctx0" brushRef="#br0" timeOffset="407547.1295">17288 18027 1411 0,'2'-3'587'16,"0"-6"-336"-16,3 3-184 0,3 5-53 15,5 3-40-15</inkml:trace>
  <inkml:trace contextRef="#ctx0" brushRef="#br0" timeOffset="407934.4887">17865 17771 976 0,'-15'-10'452'0,"-19"-10"-188"15,-3 0-53-15,-2 6-85 16,0 1-39-16,8 9-57 15,4 5-15-15,2 10-9 16,6 10 6-16,8 14-10 16,5 6-3-16,4 10-3 15,9 4-8-15,11-5 11 16,6-9 0-16,23-15 8 16,5-9 5-16,8-21 15 15,0-5 9-15,-14-18 27 0,-10-10 9 16,-25-4-2-16,-16-1-7 15,-24 5-32-15,-8 6-46 16,-4 11-94-16</inkml:trace>
  <inkml:trace contextRef="#ctx0" brushRef="#br0" timeOffset="408395.6999">18174 17784 1009 0,'-8'-8'476'0,"-1"-9"-193"16,3 1-71-16,12 3-84 15,9 4-28-15,8 2-35 16,5 5-13-16,6 11-18 16,-2 3-14-16,-10 8-16 0,-7 3 5 15,-23 2 9-15,-10 5-3 16,-16 3 1-16,-3 1-3 15,3-5-7-15,2 0 0 16,11-12-3-16,8-1-3 16,11-4-5-16,5-3-3 15,16 3 4-15,6-4 2 0,14 3 7 16,6 0 2-16,9-3-1 16,5-1 2-16,-8-10-27 15,-7-1 388-15</inkml:trace>
  <inkml:trace contextRef="#ctx0" brushRef="#br0" timeOffset="408977.6972">18959 17710 855 0,'-2'0'400'16,"-2"6"-178"-16,-6 6-92 16,-3 13-102-16,-4 8-9 0,-2 15 4 15,2 12 1-15,0-6 5 16,3 0-2-16,4-16-11 16,3-17-1-16,6-8 10 15,1-11 28-15,4-8 15 16,3-8 1-16,4-12-8 15,4-12-29-15,3-11-10 16,2-11-2-16,-2-5 0 16,2 1-2-16,-2 7-4 15,-3 9-4-15,1 21 12 16,-5 7 13-16,-5 18-8 16,-1 4 0-16,-5 18-20 15,4 5-12-15,5 15 8 16,0 8-1-16,11 6 0 15,4 6 2-15,4-5-3 16,3-3 6-16,-4-15 2 16,-3-8 1-16,-9-16-28 15,-6-6-38-15,-6-9-116 0,-3-6-124 16</inkml:trace>
  <inkml:trace contextRef="#ctx0" brushRef="#br0" timeOffset="409174.9567">18867 17866 1020 0,'2'-2'491'16,"8"-4"-180"-16,20 6-114 16,3 0-21-16,8 3-47 15,3 3-21-15,-5 3-54 16,1 1-19-16,-8-1 4 15,-8-2 36-15</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51:54.649"/>
    </inkml:context>
    <inkml:brush xml:id="br0">
      <inkml:brushProperty name="width" value="0.05292" units="cm"/>
      <inkml:brushProperty name="height" value="0.05292" units="cm"/>
      <inkml:brushProperty name="color" value="#FF0000"/>
    </inkml:brush>
  </inkml:definitions>
  <inkml:trace contextRef="#ctx0" brushRef="#br0">1815 5623 1108 0,'0'0'434'0,"-1"6"-312"0,0 12-58 16,1 19-61-16,0 18-2 16,1 23 6-16,-1 7-5 15,4-6 3-15,6-9-1 16,1-18 2-16,2-13 1 15,-2-15 1-15,-6-9 18 16,1-17 81-16,-2-7 19 0,0-17 32 16,-1-9-8-16,-5-23-59 15,-6-12-16-15,-11-16-32 16,2-2-12-16,4 14-25 16,4 12-5-16,8 24-3 15,1 7-4-15,4 11-3 16,6-1-4-16,15 4-6 15,11 1 0-15,19 1 0 16,4 8 3-16,9 8-95 16,4 5-76-16</inkml:trace>
  <inkml:trace contextRef="#ctx0" brushRef="#br0" timeOffset="247.1375">2117 5813 798 0,'5'4'370'15,"-1"13"-134"-15,4 9-113 16,-1 16-53-16,-2 2-14 15,-5 1-21-15,1-2-7 0,0-9-13 16,4-6-5-16,6-5-167 16</inkml:trace>
  <inkml:trace contextRef="#ctx0" brushRef="#br0" timeOffset="538.893">2597 5958 753 0,'-6'6'443'0,"-3"10"-40"16,-3 0-137-16,-3 4-135 15,0 2-38-15,-6-5-51 16,-2-4-12-16,3-8-31 16,-2-5-18-16,3-10-21 15,0-5-5-15,0-9 17 16,3-5 14-16,7 2 7 0,6 3-4 15,13 10-1-15,8 10 3 16,11 12 19-16,-1 6 7 16,3 14 11-16,-2 5 2 15,-6 0-6-15,1 1 0 16,0-8-4-16,0-5-96 16</inkml:trace>
  <inkml:trace contextRef="#ctx0" brushRef="#br0" timeOffset="919.3779">3080 6011 922 0,'11'-2'423'0,"16"-7"-186"16,6 3-60-16,9-1-84 15,-2 0-25-15,0 7-37 16,-3-4-11-16,-11 4-7 16,-6-2-1-16,-13-1 17 15,-7 0 5-15,-11 1-1 16,-8 3-3-16,-6 5-25 0,-2-3-10 15,3 10-8-15,5 0 0 16,6 6 2-16,5 3 4 16,14 3 2-16,6-2-1 15,11-3-1-15,8 0-27 16,9-4-73-16,3-2-64 0,6-5-239 16</inkml:trace>
  <inkml:trace contextRef="#ctx0" brushRef="#br0" timeOffset="1152.7448">3694 6091 755 0,'2'-10'367'0,"1"-8"-105"16,-4-3-36-16,-9 0-42 15,-3 5-19-15,-11 5-54 16,-1 3-35-16,0 10-51 16,-1 3-20-16,8 12-19 15,9 3-2-15,2 0 6 16,7 3 5-16,10-5 6 15,3-2 13-15,12-7 34 16,4-6 19-16,3-5 29 16,-2-5-4-16,-4-2-27 15,-6-3-13-15,-9 0-52 16,-7 0-88-16</inkml:trace>
  <inkml:trace contextRef="#ctx0" brushRef="#br0" timeOffset="1901.0867">4574 5959 691 0,'-13'-9'406'0,"-5"-8"-71"0,-7 9-151 16,-1 4-59-16,-4 11-83 16,-3 6-34-16,8 12-32 15,6 7-4-15,15 6 3 16,12 0 7-16,14-4 19 15,4-5 6-15,9-6 3 16,-2-5 1-16,-1-11 2 16,-1-5 0-16,-8-5 6 15,-2-5 4-15,-11-6 5 16,-6-2 1-16,-10-6-6 16,-7 5-7-16,-6 5-15 15,-4 5-1-15,2 19-4 16,2 5 1-16,8 15 4 15,2 6 0-15,6 12-1 16,4 4 0-16,5 7 1 16,6-3 1-16,0-12 0 15,2-10 3-15,4-17-94 0,1-4-149 16</inkml:trace>
  <inkml:trace contextRef="#ctx0" brushRef="#br0" timeOffset="2215.0332">4857 6025 1032 0,'-7'-6'425'0,"-10"-1"-266"15,0 4-59-15,-2 7-70 16,1 9-12-16,3 3-13 15,3 6-4-15,12 3 0 16,2 0-1-16,15-1 5 16,8-3 4-16,11-8 30 15,7-6 12-15,-6-10 11 16,-6-5 2-16,-12-9 2 16,-11-3-1-16,-8-3-5 15,-7 0-6-15,-18 3-39 16,-1 2-50-16,-10 10-129 15,2 2-93-15</inkml:trace>
  <inkml:trace contextRef="#ctx0" brushRef="#br0" timeOffset="2560.0001">5022 6133 824 0,'6'3'402'16,"8"1"-148"-16,2 1-58 15,13-3-71-15,0-1-23 16,3-2-24-16,-1-4-12 16,-3-1-9-16,-3-7-4 0,-5 0-8 15,-3-2-2-15,-8-7-11 16,-4 2-5-16,-12-6-7 16,-7 0-4-16,-10 6-15 15,-5 3-7-15,-2 12-17 16,0 5-2-16,2 16 3 15,5 5 4-15,9 9 8 16,2 3 3-16,13 8 1 16,6 3 2-16,8 4 3 15,3 5 1-15,1-1 3 16,0-2 0-16,-1-9 1 16,4-5-1-16,-4-15-80 15,3-8-91-15</inkml:trace>
  <inkml:trace contextRef="#ctx0" brushRef="#br0" timeOffset="3058.7113">5429 5980 872 0,'9'0'389'0,"13"0"-203"16,5 1-53-16,4-1-66 16,1 0-22-16,-5 0-15 15,-3-2-4-15,-9-1-7 16,-6 5 1-16,-9-2 4 16,-3 0-2-16,-11 4-3 15,-6 2-4-15,-5 6-15 16,2-2-2-16,3 6-11 15,5 0 0-15,8 4 1 16,5 1 9-16,9-3 14 16,6-1 12-16,9-8 17 15,2 1-1-15,2-6-2 16,1-1-6-16,-1-5-13 16,-8-3-3-16,7-6-3 15,-1-1-1-15,-8-1 4 16,6 3 1-16,-18 0 3 0,-3 6-2 15,-1-1-5-15,-6-1 0 16,5 5-6-16,-1 0-2 16,2 7-1-16,0-6-2 15,0 0 2-15,3 13-1 16,17 31 1-16,-12-26 0 16,-2-2 26-16,-2-2-73 15,-2-4-150-15</inkml:trace>
  <inkml:trace contextRef="#ctx0" brushRef="#br0" timeOffset="3175.0867">5725 5736 736 0,'0'-9'448'16,"0"-7"-45"-16,5 17-309 16,2 12-38-16</inkml:trace>
  <inkml:trace contextRef="#ctx0" brushRef="#br0" timeOffset="3486.5309">6036 6002 679 0,'-11'-4'370'0,"-8"2"-92"0,-2 2-85 16,-2 6-118-16,7 8-43 16,3 6-30-16,7 2-2 15,13 4 6-15,6-2 37 16,14-6 47-16,5-2 25 16,1-11 50-16,2-5-1 15,-7-6-11-15,-2-5-15 0,-10-5-12 16,-6-2-22-16,-13-4-39 15,-7 1-7-15,-9 3-128 16,1 0-88-16</inkml:trace>
  <inkml:trace contextRef="#ctx0" brushRef="#br0" timeOffset="3670.0495">6400 6142 1362 0,'6'3'618'0,"5"5"-295"16,3 1-117-16,-8 6-99 15,-2 1-38-15,-4 4-25 16,-5-1-8-16,-6-1-5 0,1-3-86 16</inkml:trace>
  <inkml:trace contextRef="#ctx0" brushRef="#br0" timeOffset="4505.8633">6979 5671 709 0,'2'-2'327'15,"12"-2"-107"-15,7 0-50 0,19 0-51 16,11 2-20-16,9 2-52 16,-2 4-24-16,-8 2-13 15,-14 1-1-15,-20-2 1 16,-9-2 4-16,-18-3 4 15,-5 0 2-15,-9-1 0 16,-2-2-6-16,7 0-7 16,2 0-5-16,10 3-15 15,4 4-6-15,6 8-5 16,4 4 1-16,3 8 9 16,0 3 2-16,0 6 5 15,1 4 2-15,-5 0 4 16,0-4 2-16,-6-6 5 15,-2-6 2-15,-2-11 6 16,0-3 4-16,4-6-11 16,0 3-7-16,5 3-12 15,4 8-6-15,9 13 7 0,2 6 4 16,1 14 11-16,-3 3 6 16,-16 0 13-16,-8 2 8 15,-23-7 8-15,-5-6-3 16,-10-12-1-16,0-10 1 15,8-22-42-15,3-12-26 16,18-17-68-16,13-1-46 16,18 1-96-16,10 5-64 0</inkml:trace>
  <inkml:trace contextRef="#ctx0" brushRef="#br0" timeOffset="4880.9648">7683 6005 787 0,'-7'-9'374'0,"-11"-7"-147"16,-2 3-58-16,-5 11-95 16,-2 2-27-16,1 8-36 15,1 4-7-15,13 3 0 16,4 2 1-16,12-1 3 15,10 1 1-15,12-4 3 16,-1-3 2-16,7-5-1 16,-1-4 1-16,-13-2 0 0,-1 0 5 15,-18 1-12-15,-14-4-3 16,-13 4-5-16,-3 3-6 16,-1 1 1-16,7 8 4 15,10 0 0-15,7 3 2 16,12 8 10-16,5-5 6 15,12 3 7-15,3-3 2 16,4-6-2-16,1 0-3 0,-3-10 10 16,1-4-52-16</inkml:trace>
  <inkml:trace contextRef="#ctx0" brushRef="#br0" timeOffset="5000.8508">7682 5771 942 0,'-2'0'475'0,"-3"-3"-206"16,5 5-136-16,0-2-153 16,2 7-123-16</inkml:trace>
  <inkml:trace contextRef="#ctx0" brushRef="#br0" timeOffset="5300.1017">7863 6183 1025 0,'14'8'459'0,"8"6"-225"16,4-6-105-16,1-4-32 16,0-9-38-16,2-7-16 15,-6-6-8-15,-7-4-5 16,-10-4-16-16,-8-4-8 16,-18-9-18-16,-3 2-9 15,-6 9-9-15,-1 11-6 16,8 24-10-16,2 11-1 15,2 10 12-15,6 7 10 16,4 12 26-16,2 4 14 0,12 10 20 16,-1 0 7-16,6-2 1 15,-1-7-5-15,-2-13-16 16,0-5-7-16,3-17-27 16,5-5-89-16</inkml:trace>
  <inkml:trace contextRef="#ctx0" brushRef="#br0" timeOffset="5929.8137">8341 6136 837 0,'-1'-12'432'16,"1"-10"-148"-16,-3-1-91 15,2 6-35-15,-5-1-68 0,-3 6-30 16,-2 4-45-16,-6 0-16 16,-3 9-25-16,-3 5-5 15,-1 10-2-15,4 3 0 16,10 4 2-16,8 3 6 16,13-2 11-16,7-1 8 15,7-9 11-15,3-3 3 16,-1-11 6-16,2-1 1 0,-10-9 3 15,-1-4 0-15,-4-3-2 16,-5-4 0-16,-3-1 0 16,-6-1 0-16,-6 3-7 15,-2 5-5-15,1 11-15 16,-1 4-4-16,5 8-1 16,-2 3 4-16,1 4 7 15,11 5 2-15,3 1 3 16,7-1 0-16,6 1 5 15,1-2 5-15,10-4 4 16,-1-3 2-16,4-8 5 16,-2-4-2-16,-6-9 1 15,-1-8 1-15,-4-3-1 16,-5-3 1-16,-11-5 24 16,-6-3 23-16,-4 0 25 15,-4 5 7-15,0 9-20 16,2 8-29-16,1 15-35 0,1 3-12 15,2 13-10-15,4 7 0 16,6 10 2-16,-1 7 2 16,3 7 1-16,-1 5 0 15,-6 4 1-15,1-1 1 16,-5-8 1-16,0-6 17 16,5-19-128-16,1-7-59 15</inkml:trace>
  <inkml:trace contextRef="#ctx0" brushRef="#br0" timeOffset="6078.9968">8699 6160 1302 0,'12'0'524'16,"8"-1"-331"-16,15 4-137 15,5 1-23-15,4 1-68 16,2 1-83-16</inkml:trace>
  <inkml:trace contextRef="#ctx0" brushRef="#br0" timeOffset="6408.0072">9138 6012 769 0,'-6'-8'379'0,"-8"-5"-131"0,-5 4-39 16,-1 5-72-16,1 5-33 15,4 7-61-15,4 1-21 16,5 5-24-16,5 2-5 16,8-1 6-16,4 0 2 15,6-3 4-15,0-3 0 16,-3-2-5-16,-2-5-16 16,-11-1-15-16,-6-1-4 0,-12-1 6 15,-4 0 12-15,-1 2 33 16,1 2 15-16,9 8 16 15,2 0 14-15,10 5 10 16,7 3 3-16,14 2 5 16,7-1-5-16,9-2-22 15,3-2-13-15,5-9-7 16,-3-1-78-16</inkml:trace>
  <inkml:trace contextRef="#ctx0" brushRef="#br0" timeOffset="6931.0984">10156 6134 435 0,'11'-3'338'15,"10"-6"26"-15,-5 1-112 16,-4 0-31-16,-10-6-39 16,-8-5-15-16,-7 0-16 15,-8-4-23-15,-7 7-55 16,-1 7-28-16,-3 9-45 15,0 7-7-15,4 8-5 16,6 4 2-16,13 6 6 16,10 2 4-16,18 0 8 15,6 0 5-15,15-5 3 0,2-5 1 16,0-7-2-16,-3-4 2 16,-18-12-141-16,-1-4-223 15</inkml:trace>
  <inkml:trace contextRef="#ctx0" brushRef="#br0" timeOffset="7037.396">10184 5792 991 0,'-2'-1'460'0,"0"0"-249"15,4 5-94-15,-2-4-119 16,6 8-101-16</inkml:trace>
  <inkml:trace contextRef="#ctx0" brushRef="#br0" timeOffset="7455.7582">10366 6068 987 0,'12'3'459'16,"10"0"-188"-16,19 1-151 16,8-4-17-16,7-1-52 15,-2 0-15-15,-9-5-14 16,-14-1-2-16,-16 0 7 15,-7-5 1-15,-13 4-10 16,-6 3-5-16,-12 2-12 16,-5 6-3-16,-2 5 2 0,2 3 0 15,8 8 0-15,6 1-1 16,13 6 2-16,8 0 4 16,17 1 16-16,5-1 3 15,5-6 12-15,0-5 1 16,-3-9 10-16,0-6 7 15,-6-11-3-15,0-6-2 16,-1-6-19-16,-2-4-8 16,-4 3-7-16,-2 6-2 0,-12 5 34 15,-4 6 4-15,-5 8-3 16,-4 7 0-16,3 10-37 16,1 6-5-16,5 5-1 15,5 1 1-15,7-3-1 16,3-1 6-16</inkml:trace>
  <inkml:trace contextRef="#ctx0" brushRef="#br0" timeOffset="8263.7183">3379 7484 719 0,'-15'-12'413'16,"-20"-7"-80"-16,-1-1-142 15,-4 5-45-15,-3 15-86 16,7 9-32-16,-6 25-51 15,9 10-8-15,11 16 3 16,7 8 3-16,20 6 19 16,3 2 2-16,25 0 4 15,11-10 2-15,22-21 10 16,9-11 18-16,4-27 41 16,2-12 38-16,-20-23 49 15,-7-15 5-15,-17-19-11 16,-9-5-30-16,-18-7-44 0,-14 3-18 15,-24 5-31-15,-6 6-12 16,-11 15-20-16,0 11-7 16,1 20-88-16,-1 7-80 15,6 17-241-15</inkml:trace>
  <inkml:trace contextRef="#ctx0" brushRef="#br0" timeOffset="8492.482">3415 7754 765 0,'7'8'468'16,"10"12"-2"-16,9 18-277 15,-2 10-26-15,2 15-60 16,-3-3-11-16,-6-6-52 15,0-9-13-15,-1-11-8 16,-2-4 11-16,1-9 61 16</inkml:trace>
  <inkml:trace contextRef="#ctx0" brushRef="#br0" timeOffset="8894.655">3987 7706 1084 0,'15'-3'496'16,"7"-2"-210"-16,29 4-113 15,5 1-31-15,12 0-49 16,4 0-30-16,-17-2-39 16,-6 2-9-16,-15 3-58 15,-14 1-68-15,-14 4-235 16</inkml:trace>
  <inkml:trace contextRef="#ctx0" brushRef="#br0" timeOffset="9143.7902">4048 7840 754 0,'-1'1'366'0,"2"6"-93"15,9-2-49-15,19 2-29 16,12 0 9-16,17-2-4 15,9-3-17-15,-3-2-47 16,-6 1-26-16,-16-2-57 16,-7-1-17-16,-16-1-6 15,-5 0-55-15</inkml:trace>
  <inkml:trace contextRef="#ctx0" brushRef="#br0" timeOffset="9739.7835">5523 7466 839 0,'-14'-9'411'0,"-17"-14"-147"15,-7 3-55-15,-9 9-99 16,-3 6-41-16,-6 15-64 16,2 12-14-16,6 20-11 15,3 3 2-15,15 10 12 0,11 6 5 16,21 3 10-16,15 4 16 16,20-7 38-16,9-8 22 15,23-16 26-15,6-13-4 16,3-14-28-16,0-6-17 15,-22-15-25-15,-6-4-6 16,-19-7-88-16,-9 0-84 16</inkml:trace>
  <inkml:trace contextRef="#ctx0" brushRef="#br0" timeOffset="10004.8426">5945 7751 1508 0,'1'-1'688'0,"1"-3"-326"16,-1 3-106-16,-1 1-148 15,0 0-48-15,0 0-72 16,0 0-296-16</inkml:trace>
  <inkml:trace contextRef="#ctx0" brushRef="#br0" timeOffset="10759.9831">6504 7533 668 0,'-1'-11'402'16,"-3"-4"-29"-16,-1 9-118 15,-6 8-127-15,-3 14-57 16,-3 15-71-16,-1 11-2 16,-2 16 1-16,0 7 1 15,-3 2 2-15,3-3 2 16,11-17 0-16,3-9 1 15,10-22 3-15,7-9 7 16,2-20 9-16,6-8 4 16,0-17 0-16,1-9-6 0,3-5-5 15,0-4-4-15,-2 1-3 16,-6 5-2-16,-10 14-4 16,-5 7-4-16,-6 18-17 15,-1 11-9-15,0 11-6 16,7 10 1-16,11 10 15 15,13 2 6-15,20 13 5 16,13 3 2-16,12 7 2 16,-2 3 2-16,-10-9 2 15,-12-6 2-15,-22-13 0 16,-9-11 1-16,-18-9 9 16,-7-3 1-16,-26-10 2 15,-13-5 2-15,-18-7-8 16,-11-8 1-16,7-1-4 0,6 0-3 15,22 4-5-15,13 8-4 16,18 5-4-16,9 6-37 16,8 0-71-16,12 5-93 15</inkml:trace>
  <inkml:trace contextRef="#ctx0" brushRef="#br0" timeOffset="11239.3566">6926 7521 997 0,'4'-5'518'0,"-3"-7"-175"16,3 11-93-16,5 15-144 16,-2 4-55-16,16 24-46 15,0 5 2-15,4 15-1 16,3 6 0-16,-6-2 1 16,-1-5 1-16,-4-21 3 15,0-13 1-15,3-17 21 16,0-14 26-16,7-18 22 0,2-8 10 15,3-14-8-15,1-7-23 16,-3-3-1-16,-5 2 0 16,-11 5 3-16,-2 8 6 15,-14 11-10-15,0 4-9 16,-13 9-19-16,4 4-12 16,-1 6-14-16,1 0-3 15,7 4-2-15,-3 1-1 16,3-2-7-16,2 2-1 0,0 0-24 15,0 0-25-15,0 0-84 16,0 0-79-16</inkml:trace>
  <inkml:trace contextRef="#ctx0" brushRef="#br0" timeOffset="69889.0646">16458 6449 567 0,'-3'-1'255'0,"-4"-4"-128"0,-2 0-20 16,1-7-26-1,-2-5-8-15,-1-10-7 16,2-4 1-16,-1-6-5 0,0-2-4 16,1 1 5-16,-1 1 6 15,1 1 5-15,-2 4-1 16,2 0-10-16,-1 0 1 15,0 2-1-15,-2-6-1 16,-1-2 1-16,0-5-9 16,2-8-19-16,4 3-7 15,-1-6-14-15,2-2-5 16,0 3-4-16,-1-2 0 16,2 6 2-16,-1 2 0 15,0 1 2-15,0 2-1 0,2 2-2 16,-1-2-1-16,4-1-1 15,-1-2-1-15,5-5 0 16,-2-5 0-16,5 2-2 16,0-3 1-16,-3 5-1 15,5 7-1-15,-1-3 0 16,4 3 0-16,1-10 1 16,1-5 0-16,-1 0 0 15,-1-1 0-15,-2 8 0 16,4 5 0-16,1 7 0 15,1 0 1-15,7-6 0 16,1-7 0-16,6-14 0 16,1 0 0-16,-2 5-2 15,-3 7 0-15,-7 21 21 16,2 11 1-16,-7 8 3 0,7 3 2 16,-1 1-22-16,-1-2-1 15,0-4 0-15,1-2-1 16,2-5-1-16,-2 1-1 15,2 8-1-15,0-1-3 16,-2 12 0-16,0 2 0 16,-1 4 1-16,1 0 2 15,1 2 0-15,2 2 1 0,1 0 0 16,2 2 0-16,0 2-1 16,0 3-1-16,-2 3 0 15,2 2 0-15,-7 3 1 16,-1 3 1-16,-1 6 2 15,-4-4 1-15,1 7-1 16,-2 3 0-16,-7 2 0 16,1 12 1-16,0 2-1 15,-4 1 0-15,4 5 2 16,-4-6-1-16,0-2 0 16,3-1 0-16,-3 4-2 15,-1 10 0-15,-1 17 1 16,1 5-1-16,1-1 2 15,2-1-1-15,-1-18 1 16,0 3 0-16,-2 1 1 16,-2 3-1-16,0 5 0 15,0-4 0-15,-2-4 1 16,0-3-1-16,-2-4 2 0,0 0-1 16,-1 5-1-16,2 2-1 15,-2 5-1-15,-1 0 0 16,-1 0-1-16,4-7 1 15,2-9 0-15,0-7 0 16,1-14 0-16,-1-5 0 16,1-4 0-16,1 0 0 15,-3-1 1-15,2 2-1 0,1-1-1 16,-2 2 2-16,1-1-2 16,-1 2 1-16,-3 2-1 15,6 1 0-15,0 2 0 16,0-5 1-16,0-8 0 15,-3-6 1-15,0-10 0 16,1 1 1-16,0-6 0 16,1 0-2-16,1 0-2 15,-2-1 0-15,1 0-1 16,0-3-3-16,-1-23 0 16,-3-34 0-16,-2 16 1 15,-1-5 2-15,2 1 1 16,0 2 2-16,2 14 2 15,2 5 2-15,-4 6 4 16,1 5 2-16,1 0 2 16,-2-2 1-16,4 11-3 0,1 3-1 15,1 2-5-15,0 3-3 16,0 0-3-16,0 0-1 16,2 12-2-16,13 52 2 15,-6-8-1-15,1 7-4 16,5 14 4-16,0-3 1 15,4-12 1-15,-3-13 4 16,-7-28-3-16,-2-11 2 16,-2-23 2-16,6-9 2 0,2-19 3 15,3-6 0-15,1-9-4 16,-2 3-1-16,14 5-3 16,4 2-1-16,3 8 0 15,-1 2 1-15,-11 7 1 16,-3 8 0-16,-5 5-1 15,-2 6 0-15,-5 4-1 16,-2 3 2-16,-6 6 3 16,-1 3 3-16,-1 3-22 15,-1-3-97-15</inkml:trace>
  <inkml:trace contextRef="#ctx0" brushRef="#br0" timeOffset="76967.0067">2239 9166 757 0,'-7'-2'360'0,"-8"-1"-154"16,-9 0-98-16,-10-2-31 15,-16-3-45-15,-3 1-13 16,-15-4-12-16,7 3-2 16,11 2-6-16,11 2 1 15,25 5-11-15,10 5 3 16,20 5 7-16,13 5 1 0,25 6 16 16,7 4 0-16,0 5 7 15,-13-4 6-15,-25 6 14 16,-13 4 6-16,-25 11 5 15,-15 7-5-15,-28 0-13 16,-10-4-7-16,-6-14-10 16,11-8 0-16,22-12 1 15,13-6 0-15,18-10-8 16,12-2-3-16,19 1-2 16,12 0 0-16,23 3 1 15,8 5 1-15,5-1-2 16,2 3-2-16,-10-6-87 15,-2-2-102-15</inkml:trace>
  <inkml:trace contextRef="#ctx0" brushRef="#br0" timeOffset="77324.7184">2244 9413 914 0,'14'-3'399'16,"21"-1"-212"-16,15 2-67 16,12 3-48-16,0 3-24 15,-6-2-14-15,-9-1-9 16,-17-3-9-16,-5 2-7 0,-10-3-77 16,-3 3-29-16,-12-1-116 15,-9 1-52-15,-9 1 54 16,-1 2 28-16,0 2 123 15,3-1 95-15,9-1 116 16,0 0 35-16,4 0 22 16,3 3-29-16,0 3-74 15,5 5-23-15,-1 4-22 16,0 5-11-16,-1 4-20 16,-3 1-12-16,1-1-9 15,10-1-21-15,2 0-160 16,7-3-189-16</inkml:trace>
  <inkml:trace contextRef="#ctx0" brushRef="#br0" timeOffset="77566.0306">2915 9585 615 0,'2'-5'374'0,"3"-3"-36"16,-4-3-122-16,-6 4-32 15,-9 0-48-15,-2 0-28 16,-8 7-44-16,1 0-24 15,0 6-34-15,3 6-9 16,11 8-8-16,2 1 1 16,19-3 10-16,8-5 7 0,14-5 21 15,4-6 18-15,-6-3 28 16,-6-2 9-16,-8-5-7 16,-9 3-13-16,-8-2-31 15,-1 2-90-15</inkml:trace>
  <inkml:trace contextRef="#ctx0" brushRef="#br0" timeOffset="77958.9426">3761 9130 886 0,'-1'1'404'0,"-5"10"-115"0,6 26-242 16,0 14-34-16,7 35-5 16,3 9-1-16,0 4-1 15,-3 1 5-15,-7-17-58 16,-3-9-44-16,-4-17-148 15</inkml:trace>
  <inkml:trace contextRef="#ctx0" brushRef="#br0" timeOffset="78243.6461">3640 9260 1003 0,'14'-14'457'0,"19"-14"-226"16,3 8-66-16,10 13-95 15,2 6-31-15,-5 6-23 0,-7 6-8 16,-20 5-7-16,-14 2-1 16,-11 4 1-16,-5 2 2 15,-2-4 3-15,3-3 0 16,10-5-6-16,5-3-3 16,13 0-2-16,6 2-2 15,6 9 5-15,-2 3 1 16,-11 10 1-16,-6-1 2 15,-21-3 4-15,-10 0 1 0,-10-6-12 16,-3-5-48-16,11-9-274 16</inkml:trace>
  <inkml:trace contextRef="#ctx0" brushRef="#br0" timeOffset="78583.0677">4080 9573 783 0,'1'0'327'0,"8"3"-159"16,1-1-27-16,13 3-38 15,4-2 2-15,4-3-22 16,6 0-15-16,-1-3-18 16,0-3-8-16,-4-3-8 15,-5-2 5-15,-10 1 7 16,-5-3 2-16,-15-8-9 0,-7-2-8 15,-15-1-15-15,-9 2-11 16,-3 17-18-16,1 7-8 16,1 16-9-16,5 6 3 15,8 10 10-15,4-1 6 16,16 7 8-16,5 2 1 16,11 2 2-16,5 2 2 15,0-4 1-15,0-2 0 16,-5-7 0-16,5-6-75 0</inkml:trace>
  <inkml:trace contextRef="#ctx0" brushRef="#br0" timeOffset="78887.6232">4666 9511 900 0,'-8'-6'421'0,"-9"-10"-161"15,-4 4-60-15,-4 4-72 16,1-2-30-16,4 9-53 16,-1 2-17-16,11 7-17 0,2 4-5 15,8 3 5-15,2 4 3 16,7 1 4-16,4 0 1 15,4-4-1-15,1-7-2 16,4-2-2-16,1-4-1 16,-2-6-45-16,1 1-68 15,-2-12-261-15</inkml:trace>
  <inkml:trace contextRef="#ctx0" brushRef="#br0" timeOffset="78988.9924">4652 9264 836 0,'-9'-12'491'0,"-5"-9"-91"0,7 9-189 15,3 7-87-15,7 6-102 16,7 5-66-16</inkml:trace>
  <inkml:trace contextRef="#ctx0" brushRef="#br0" timeOffset="79170.3987">4751 9367 1280 0,'1'4'536'0,"10"11"-302"15,7 8-109-15,16 19-82 16,7 7-12-16,0 12-16 16,-5-2-3-16,-8 2-1 15,-7 1-1-15,2-6 0 16,-1-1 3-16,-1-14-108 16,0-7-97-16</inkml:trace>
  <inkml:trace contextRef="#ctx0" brushRef="#br0" timeOffset="79395.3024">5103 9478 1186 0,'-4'-5'517'0,"-5"-1"-272"16,-2 3-85-16,-3 13-99 15,-8 9-30-15,-8 10-32 16,0 12 1-16,-20 5 0 15,-3 3 1-15,0 1 0 16,-1-5 0-16,18-6-40 16,12-6-40-16,14-14-132 15,11-6-147-15</inkml:trace>
  <inkml:trace contextRef="#ctx0" brushRef="#br0" timeOffset="79736.0667">5365 9500 701 0,'-5'-5'349'16,"-13"-7"-126"-16,-1 8-85 15,-5 6-94-15,-3 3-31 16,3 9-27-16,5 2-2 16,12 9 16-16,9-2 19 15,18-1 45-15,10-2 29 16,11-10 40-16,-2-2 10 0,-1-8 20 16,-8-2 12-16,-15-12 8 15,-6-1-12-15,-13-6-44 16,-3-3-39-16,-11-2-63 15,-7 1-26-15,-1 2-158 16,-5 6 28-16</inkml:trace>
  <inkml:trace contextRef="#ctx0" brushRef="#br0" timeOffset="80769.0114">6694 9380 696 0,'3'-1'361'15,"3"1"-123"-15,-4 8-84 16,-3 3-20-16,-10 16-56 15,-7 6-11-15,-12 3-22 0,-4 1-10 16,-8-7-6-16,3-8-3 16,6-11-20-16,2-9-6 15,10-10-12-15,0-10-4 16,8-7 4-16,5-4-2 16,8-2-6-16,12 4 2 15,4 5 25-15,6 10 8 16,7 15 24-16,1 9 13 15,9 19-4-15,0 3 3 0,-4 3-5 16,-1-2-10-16,-3-8-11 16,-1-2-4-16,0-6-63 15,2-6-76-15</inkml:trace>
  <inkml:trace contextRef="#ctx0" brushRef="#br0" timeOffset="81284.2494">6952 9070 1055 0,'-1'-10'478'16,"0"-3"-216"-16,1 9-86 16,1 13-93-16,6 11-38 15,1 16-51-15,0 5 6 16,5 19 0-16,-2 6 1 16,2 10 2-16,-5-5 1 15,-7-14 1-15,0-9 1 0,-3-23 1 16,2-6 2-16,0-10 11 15,0-8 8-15,0-11 10 16,7-8 4-16,3-13-12 16,8 2-7-16,10 1-17 15,0 7-7-15,7 12-6 16,-2 9-1-16,-1 14 1 16,-5 6 1-16,-11 6 3 15,-8 1 1-15,-16-3 1 16,-8-1 1-16,-18-4 1 15,-4-1 3-15,-5-8-21 16,0-5-20-16,8-6-47 16,7-6-34-16,8 0-54 15,8 0-15-15,12 3-21 16,0 0 26-16,13 1-30 16</inkml:trace>
  <inkml:trace contextRef="#ctx0" brushRef="#br0" timeOffset="81955.8354">7620 9595 767 0,'0'-4'443'16,"1"-3"-89"-16,2 1-125 15,-4-4-46-15,1-1-61 16,-5-3-25-16,-7 1-36 16,-3-4-17-16,-9 4-31 0,-2 2-15 15,-6 5-23-15,3 10-4 16,4 9-1-16,2 3 4 15,18 11 4-15,1-5 3 16,8-2 3-16,10 0 5 16,6-9 8-16,4-3 2 15,6-2 3-15,-1-6 2 16,-4-6 5-16,0-2 0 16,-12-3 2-16,0 2 1 0,-9 3-6 15,-7 4-5-15,10 10-5 16,-3 3-5-16,3 13 2 15,8 7 3-15,-9 12 0 16,-4 6 2-16,-5 4 0 16,-11 2 1-16,-2-1 4 15,-5-6 4-15,-5-11 7 16,1-8 3-16,-7-16 3 16,1-8 3-16,2-12 1 15,6-6-4-15,10-15-54 16,10-1-46-16,11-11-162 15</inkml:trace>
  <inkml:trace contextRef="#ctx0" brushRef="#br0" timeOffset="82445.9841">7874 9127 894 0,'2'-4'453'0,"0"-4"-157"15,-1 5-84-15,0 9-122 16,-1 6-45-16,5 14-45 15,-2 6 2-15,5 18 4 16,-1 9-1-16,-4 8 1 16,3 2 0-16,-6-13-1 15,0-3 0-15,2-18 2 16,-8-7 0-16,2-9 1 16,1-8 1-16,8-5 9 15,4-7 2-15,8-9 2 16,6-5-1-16,1-12-9 15,5 4-5-15,-3 0-3 16,-5 7-2-16,-9 10-5 16,-2 6-1-16,-4 10 5 15,-4 1 5-15,0 4 9 0,1 4 2 16,3 1-4-16,4 3-4 16,5-2-2-16,-1-5-1 15,3-2-51-15,-2-2-71 16</inkml:trace>
  <inkml:trace contextRef="#ctx0" brushRef="#br0" timeOffset="83169.8137">8562 9606 339 0,'1'-1'248'0,"0"-1"9"0,2-1-64 15,-3 2-22-15,0 0-12 16,0-1-6-16,0 1-3 16,0 0-4-16,0-1-11 15,1-15-14-15,-17-38-41 16,-8 31-26-16,-9 6-48 15,-5 3-11-15,3 15-23 16,2 7-5-16,10 11-1 16,8 5 1-16,9 7 9 15,8-6 5-15,13-2 15 16,9-4 6-16,13-8 5 16,5 0 2-16,-2-10 6 15,-2-1 1-15,-9-9 2 16,-6-5-1-16,-7 3 20 15,-3 1 15-15,-7 5 24 0,-6 4 4 16,-2 3-22-16,-1 6-16 16,3 1-25-16,7 1-4 15,8 3-1-15,6 3-2 16,4 2-1-16,-3-1 25 16,-3-1 361-16</inkml:trace>
  <inkml:trace contextRef="#ctx0" brushRef="#br0" timeOffset="83720.003">9397 9610 1110 0,'3'6'429'0,"-2"10"-286"16,-5 6-49-16,-12 6-29 15,0 1-70-15</inkml:trace>
  <inkml:trace contextRef="#ctx0" brushRef="#br0" timeOffset="83950.0132">9948 9312 1080 0,'-1'0'470'15,"1"9"-252"-15,3 11-81 16,4 23-98-16,1 8-3 16,2 6-4-16,1-2-7 15,1-10-5-15,3-6-19 16,3-12-287-16</inkml:trace>
  <inkml:trace contextRef="#ctx0" brushRef="#br0" timeOffset="84216.7178">10325 9409 909 0,'-5'-6'460'16,"-7"-8"-119"-16,2 7-217 15,-3 1-44-15,-4 6-55 16,-2 8-17-16,2 8-20 16,2 10 3-16,9 5 6 15,6 1 3-15,16 4 10 16,6-8 4-16,7-8 15 16,3-3 4-16,-4-11 3 0,-6-2-2 15,-8-10-2-15,-4 3 0 16,-13-7-40-16,-5-3-57 15,-7-5-310-15</inkml:trace>
  <inkml:trace contextRef="#ctx0" brushRef="#br0" timeOffset="84364.2715">10363 9368 751 0,'7'9'414'0,"18"19"-80"16,6 6-103-16,16 9-107 15,7 6-31-15,5 4-42 16,-3 2-16-16,-15 0-16 15,-9 0-3-15,-18-14-39 16,-7-7-55-16</inkml:trace>
  <inkml:trace contextRef="#ctx0" brushRef="#br0" timeOffset="84544.8081">10754 9412 960 0,'-3'0'516'15,"-8"-3"-113"-15,-1 8-237 16,-1 14-70-16,-8 8-63 16,1 13-14-16,-15 6-11 15,-4 3-3-15,-8 7-1 0,2-6-12 16,11-1-99-16,10-7-94 16</inkml:trace>
  <inkml:trace contextRef="#ctx0" brushRef="#br0" timeOffset="84847.887">10888 9398 962 0,'1'-3'454'0,"1"-2"-182"16,-2 3-93-16,-1 2-102 16,0 0-36-16,0 24-45 15,0 38 6-15,15-28 3 16,4-3 1-16,11-7 3 16,-4-7 2-16,8-12 5 15,-3-4 4-15,-7-10 9 16,2-4 14-16,-16-10-94 15,-3-5-83-15</inkml:trace>
  <inkml:trace contextRef="#ctx0" brushRef="#br0" timeOffset="84947.9178">11051 9233 926 0,'-7'-3'508'0,"-8"-2"-140"16,11 6-215-16,1 4-66 15,7 9-156-15,10 2-419 16</inkml:trace>
  <inkml:trace contextRef="#ctx0" brushRef="#br0" timeOffset="85400.6557">11370 9321 1451 0,'-8'7'0'16,"3"0"-1"-16,-3 10-1 16,8 3 2-16,8 0 25 15,4 0 11-15,6-3 9 16,-2-3-4-16,-2-2-15 16,-2-5-2-16,-11-7 3 15,-1 0-4-15,-15-2-21 16,-6 4-9-16,-8 7-19 15,-1 2 1-15,12 7 6 16,6 1 4-16,11 0-2 0,8-3 0 16,12-5 18-16,5 1 17 15,9-6 35-15,3-6 13 16,1-7-2-16,1-4-10 16,-2-6 7-16,-4-3-1 15,-8-5 1-15,-3-4 27 16,-10-1 11-16,-4 6 6 15,-7 7 0-15,-3 8-30 16,-8 13-48-16,1 10-15 16,3 13-13-16,3 4-1 0,8 4 52 15,7-1-105-15,7-1-156 16</inkml:trace>
  <inkml:trace contextRef="#ctx0" brushRef="#br0" timeOffset="85711.1796">12391 9488 852 0,'-5'-8'442'0,"-12"-15"-123"16,-2 3-68-16,-4 2-119 15,0 5-46-15,0 11-69 0,5 5-28 16,2 16-15-16,2 2 1 16,13 10 10-16,1 1 13 15,14-2 7-15,6 0 11 16,7-10 45-16,4-9 18 16,2-3 36-16,-3-10 6 15,-6-9-25-15,-6-5-17 16,-19-11-76-16,-8 0-65 15</inkml:trace>
  <inkml:trace contextRef="#ctx0" brushRef="#br0" timeOffset="86238.6694">13272 9193 1127 0,'-2'-10'477'16,"2"-12"-272"-16,13 4-52 0,18 5-59 15,9 2-13-15,19 15-26 16,2 7-14-16,-6 18-29 16,-10 9-8-16,-36 10-2 15,-18 8 1-15,-36 5 2 16,-7 5 0-16,2-9-2 16,8-7-2-16,23-19-2 15,9-9-5-15,23-13 4 16,8-3 1-16,18 0 2 15,7-6 3-15,7 4-2 16,4 2-26-16,3-3-296 16</inkml:trace>
  <inkml:trace contextRef="#ctx0" brushRef="#br0" timeOffset="86536.6143">13921 9151 1021 0,'-9'-3'424'16,"-14"-5"-252"-16,3 2-56 15,1 7-63-15,-1 3-20 16,10 6-23-16,3 3-4 16,11 3 1-16,8 0 8 15,11-3 14-15,7-3 3 16,8-4 2-16,4-4-3 0,4 1-2 15,-8-3 6-15,-9 2 6 16,-9 1 0-16,-16 4-4 16,-13 5-7-16,-13 3-12 15,-5 1 4-15,-2 5-142 16,10 1-128-16</inkml:trace>
  <inkml:trace contextRef="#ctx0" brushRef="#br0" timeOffset="86685.2971">13849 9474 1211 0,'16'0'517'0,"26"0"-308"16,10 0-52-16,7 12-98 16,-4-5-26-16,-13-4-28 0,-10 3-72 15</inkml:trace>
  <inkml:trace contextRef="#ctx0" brushRef="#br0" timeOffset="86824.2726">13869 9565 1128 0,'21'3'503'0,"28"1"-240"16,7 1-57-16,2-3-100 15,0 4 10-15,-6-1-421 16</inkml:trace>
  <inkml:trace contextRef="#ctx0" brushRef="#br0" timeOffset="87416.7592">14805 9382 912 0,'6'-5'400'0,"7"2"-207"15,5 3-37-15,11 24-51 16,0 10-23-16,-6 6-34 15,-3 4-4-15,-17-6-18 16,-6-8-3-16,-5-7-3 16,0-1-1-16,2-14-32 15,3-6-51-15,9-10-76 16,5-8-20-16,7-15 1 16,0-3 45-16,4 0 69 15,1-1 18-15,-8 10 24 16,3 6 21-16,-15 11 35 15,-5 5 11-15,-5 13 15 16,-8 6-12-16,2 2-25 16,5 7-6-16,8 0-12 15,6-3-6-15,12 6-5 16,3-11-3-16,7-2-22 16,3-2-41-16</inkml:trace>
  <inkml:trace contextRef="#ctx0" brushRef="#br0" timeOffset="87675.6967">15430 9534 802 0,'-7'8'443'0,"-4"7"-130"0,-11 0-101 16,-5 1-58-16,1-5-77 16,-2-3-23-16,5-6-21 15,0-5 1-15,4-10-9 16,0-4-5-16,9-6-17 15,4-3-5-15,7-1-15 16,6 2-4-16,10 8-6 16,3 11 0-16,6 17 9 15,0 5 4-15,-3 10 10 16,2 4 2-16,3 2 3 16,1-4-25-16,4 1-237 15</inkml:trace>
  <inkml:trace contextRef="#ctx0" brushRef="#br0" timeOffset="87901.6678">15581 9523 868 0,'5'-7'427'0,"1"-7"-135"0,2 7-75 16,-5 17-98-16,1 4-37 16,0 12-57-16,4 0-2 15,0-2-4-15,1 1 1 16,2-8-4-16,-5-7 28 15,7-10 43-15,0-3 6 16,3-12 4-16,2-3-27 16,0-2-47-16,-2-2-17 15,-1 1-128-15,-1 1-94 0</inkml:trace>
  <inkml:trace contextRef="#ctx0" brushRef="#br0" timeOffset="88181.0434">16057 9584 936 0,'0'-6'447'0,"-1"-7"-176"16,0 2-54-16,-1-6-70 16,-4-2-23-16,-1-2-30 15,-10-1-21-15,-7 5-46 16,-4 6-22-16,-5 8-20 15,3 10-4-15,8 14 4 16,6 2 7-16,16 5 2 16,3-2 3-16,17 1 3 0,7-1 1 15,7-5 3 1,1-5 1-16,-5-11 5 0,-7-6-11 16,-5-11-136-16,-4-2-201 15</inkml:trace>
  <inkml:trace contextRef="#ctx0" brushRef="#br0" timeOffset="88271.019">16057 9267 1118 0,'0'0'407'0,"0"-3"-326"15,3 12-63-15</inkml:trace>
  <inkml:trace contextRef="#ctx0" brushRef="#br0" timeOffset="88463.9767">16130 9439 931 0,'1'5'498'0,"6"8"-91"16,4 4-155-16,7 10-114 16,2 4-48-16,-1 2-62 15,2 0-8-15,-4-9-6 16,1-3 1-16,1-11 4 16,-2-4 4-16,3-9 5 15,0-6 2-15,-1-7-6 16,0-2 9-16,-7 0-109 15,-2 3 45-15</inkml:trace>
  <inkml:trace contextRef="#ctx0" brushRef="#br0" timeOffset="88898.9926">16679 9511 1209 0,'0'1'549'0,"1"3"-270"15,-1 0-109-15,-1-4-120 16,0 0-19-16,-3 11-4 16,-5 5-3-16,-28 24-6 15,15-29 0-15,0-8-36 16,3-3-36-16,-3-9-42 16,2-7-8-16,8-4 26 15,1 1 30-15,15 4 23 16,8 3 0-16,3 10 2 15,11 7 8-15,-3 10 19 16,-3 6 21-16,9 5 35 16,-4-2 12-16,3-3 21 15,-2-6-4-15,-7-10-14 16,0-5-7-16,-4-8-18 16,2-3-7-16,1-4-19 15,2-1-11-15,2-1-8 16,2 0-2-16,2 6-4 0,-2 1-2 15,-5 12-5-15,-4 4 0 16,-10 8 10-16,-4 4 10 16,-5 1 21-16,-6-2 4 15,1 0-2-15,-5-5 9 16</inkml:trace>
  <inkml:trace contextRef="#ctx0" brushRef="#br0" timeOffset="89316.7741">17994 9044 1058 0,'1'-10'512'0,"2"-11"-221"16,-4 15-130-16,1 10-44 15,2 29-90-15,-2 15-27 16,5 31-2-16,-4 17 3 16,1 8 4-16,1-4 10 0,-3-19-129 15,7-19-119-15</inkml:trace>
  <inkml:trace contextRef="#ctx0" brushRef="#br0" timeOffset="89696.6708">18351 9032 1046 0,'3'0'451'0,"-2"-3"-265"15,-10 12-58-15,-23 12-87 16,-9 5-21-16,-13 12-11 15,-2 2-2-15,5 5-4 16,11 0 0-16,19 2-3 16,12-2 0-16,18-1 0 15,9-5 2-15,25-7 4 16,10-3 1-16,17-7 2 16,-1-3-2-16,-5-3 1 0,-10-7-1 15,-14-6 0-15,-5-3-5 16,-11-9 0-16,-2-1 1 15,-9-13 6-15,-6 1 4 16,-7 2 17-16,-5 0 13 16,3 15-6-16,-1 10-1 15,0 8-15-15,1 9-18 16,-1 7 0-16,1-1 0 16,6-5 0-16,0-2 1 0,1-8 18 15,2-1-63-15,2-7-129 16</inkml:trace>
  <inkml:trace contextRef="#ctx0" brushRef="#br0" timeOffset="89827.7274">18518 9120 1176 0,'0'-1'465'0,"5"1"-332"15,-1 6-81-15,10 11-134 16,8 7-154-16</inkml:trace>
  <inkml:trace contextRef="#ctx0" brushRef="#br0" timeOffset="90037.5604">18713 9475 983 0,'4'17'444'0,"3"17"-213"0,0-6-71 16,-5-3-83-16,2-6-23 15,-2-7-23-15,-2-4-6 16,2-10 12-16,0-4 1 15,0-10-1-15,5-6-1 16,1-8-23-16,7-3-2 16,11 1-6-16,3 3-3 15,3 13-3-15,1 8-6 16,-7 10-20-16,2 13-70 0</inkml:trace>
  <inkml:trace contextRef="#ctx0" brushRef="#br0" timeOffset="90311.2732">19236 9456 825 0,'-8'-6'406'0,"-13"-9"-134"0,-5 4-72 16,-12 5-96-1,4 8-30-15,2 12-48 16,8 7-4-16,14 9-4 16,8 1 0-16,18 5 13 15,6-7 6-15,14-3 3 16,1-3-3-16,0-9-13 0,-2 0-3 16,-3-11-40-16,-4-4-56 15,-6-12-265-15</inkml:trace>
  <inkml:trace contextRef="#ctx0" brushRef="#br0" timeOffset="90655.6843">19390 9121 768 0,'7'-5'431'0,"-3"-6"-77"16,-1 6-55-16,1 0-116 16,-5 5-57-16,2 6-77 15,-1-6-27-15,0 2-22 16,0 27 0-16,-5 46 0 15,-1-18 1-15,-4 16 0 16,3 2 1-16,2-5 2 16,3-10 0-16,0-24 0 15,2-6 1-15,-5-16 3 16,5-6 3-16,5-7 7 16,-1-7 0-16,11-6-5 15,4-1-6-15,3-4-18 16,0 1-7-16,-2 4 0 15,-2 2 0-15,-8 7 7 16,0 7 3-16,-3 12 1 16,-3 3 1-16,0 9 6 0,0-5 1 15,-1-8 2-15,9 2-20 16,2-11-132-16</inkml:trace>
  <inkml:trace contextRef="#ctx0" brushRef="#br0" timeOffset="91009.8064">19732 9081 1259 0,'-1'4'476'0,"1"5"-347"15,1 12-68-15,4 14-43 16,5 9-2-16,1 20-5 15,0 4-3-15,-5 3-1 16,-1-5 0-16,-5-17 2 16,-2-5 0-16,-3-23 2 15,1-6 0-15,1-8 4 16,3-7 7-16,11-4 1 16,4-5-2-16,9-9-4 15,5-5-12-15,1 1-8 16,-2 2-3-16,-4 14-2 15,-6 6 5-15,-5 11 6 0,-6 7 3 16,-7 3 3-16,0 2-2 16,-5-1-36-16,4 0-71 15</inkml:trace>
  <inkml:trace contextRef="#ctx0" brushRef="#br0" timeOffset="91278.9424">20170 9593 523 0,'4'-7'273'0,"6"-7"-58"16,-7 2-41-16,-3 6-66 15,-1 7-29-15,-3 6-47 16,3 2-13-16,4 8 28 16,1-5 20-16,5 4 49 15,3-1 26-15,3-6-6 16,-1 1 21-16,0-12 20 15,-1 0-11-15,-4-8-8 16,-4-6-36-16,-6-5-68 16,-8-7-20-16,-6 0-22 15,0 2-12-15,5 9-118 16,0 5-80-16</inkml:trace>
  <inkml:trace contextRef="#ctx0" brushRef="#br0" timeOffset="91563.0753">20483 9735 933 0,'0'-2'451'16,"-1"-8"-170"-16,2 1-64 15,-1-5-83-15,0-1-21 16,0-4-26-16,-1-6-9 0,1-6-17 15,-2-10 0-15,-3-21 3 16,1-16 2-16,4-21-5 16,4-1-15-16,10 11-36 15,5 15-16-15,4 32-20 16,0 13-7-16,3 22-2 16,3 12-16-16,0 19-135 15,0 3-111-15</inkml:trace>
  <inkml:trace contextRef="#ctx0" brushRef="#br0" timeOffset="91715.9837">20396 9513 797 0,'7'5'371'0,"9"2"-175"0,11 0-72 16,17 0-61-16,1 1-83 15</inkml:trace>
  <inkml:trace contextRef="#ctx0" brushRef="#br0" timeOffset="91967.0036">20697 9704 1055 0,'10'-4'510'0,"8"-7"-204"15,0-4-36-15,-4-9-89 16,-5-4-36-16,-3-3-45 16,-3-11-20-16,-1-21-35 15,-1-14-12-15,5-18-17 16,2 3-7-16,4 28-12 16,-1 14-9-16,7 29-12 15,-2 11-3-15,8 8-2 16,7 9-9-16,3 9-100 15,4 2-65-15</inkml:trace>
  <inkml:trace contextRef="#ctx0" brushRef="#br0" timeOffset="92134.7256">20731 9447 1110 0,'5'0'492'0,"13"2"-249"0,10 1-75 16,16 4-74-16,4 4-43 16,1-4-123-16,2 4-91 15</inkml:trace>
  <inkml:trace contextRef="#ctx0" brushRef="#br0" timeOffset="92350.1168">21324 9545 842 0,'0'-5'596'0,"1"-4"87"16,4 4-291-16,-2 2-180 15,3 0-81-15,-5 2-95 16,-1 1-23-16,0 0-39 15,0 0-89-15,0 1-605 16</inkml:trace>
  <inkml:trace contextRef="#ctx0" brushRef="#br0" timeOffset="95386.2901">21282 9795 585 0,'-1'1'332'0,"-3"0"-58"16,2-1-75-16,2-1-61 16,0 1-17-16,0-1-17 15,4 1 11-15,7-1 10 16,24-3 4-16,-33 3 16 15,-1-1 2-15,-3-2-34 16,1 4-22-16,0-1-51 16,1 1-22-16,0 0-76 15,0 0-580-15</inkml:trace>
  <inkml:trace contextRef="#ctx0" brushRef="#br0" timeOffset="99557.8951">2786 10710 814 0,'-1'-2'413'15,"-4"-11"-130"-15,-5 4-76 16,-14 5-93-16,-9-4-35 15,-19 7-41-15,-15-1-13 0,-27 0-16 16,-10 2-4-16,-8 3-5 16,8 5-2-16,19 3-5 15,9 2-1-15,23 4-3 16,8-1-6-16,29 1-2 16,17 3 5-16,35 3 11 15,12 2 8-15,31 8 10 16,8 4 1-16,19 4 3 15,7 0 0-15,-12 0-2 16,-12-5-5-16,-34-3-7 16,-23 0-5-16,-32 7-4 15,-17 5-2-15,-26 11-3 16,-16 1 5-16,-16-4 4 16,-3-4 0-16,1-8 6 15,7-5-1-15,22-9-2 16,7-7-3-16,22-3 14 0,12-3 7 15,19 0 18-15,19 1 22 16,26-7-1-16,24 0-7 16,23-3 20-16,11-5-13 15,13 0-9-15,0-3 2 16,-21-8-31-16,-9 7-6 16,-39 2-7-16,-21 2 3 15,-23 13-92-15</inkml:trace>
  <inkml:trace contextRef="#ctx0" brushRef="#br0" timeOffset="100242.8747">3527 11089 1073 0,'0'-4'487'0,"-1"-2"-256"16,-4 11-154-16,-3 11-39 16,-5 23-55-16,-2 11 7 0,-6 18 10 15,-3 4 4-15,5-7 2 16,3-6-1-16,12-24 2 15,5-13 5-15,11-19 17 16,3-15 4-16,5-24 6 16,1-11-2-16,1-21-13 15,-2-6-2-15,-6-8-4 16,-4 2-3-16,-2 12-16 16,-2 10 15-16,-1 25 30 15,-2 8 5-15,2 26 0 16,5 12-21-16,14 17-36 15,11 14-5-15,18 11 9 16,7 8 3-16,7 5 1 16,-6-2 0-16,-13-4 1 15,-13-11-1-15,-21-16-1 16,-7-6-1-16,-18-15 11 16,-12-5 5-16,-25-7 4 0,-19-4 1 15,-24-7-9-15,3 2-5 16,6-2-1-16,15-1-4 15,31 6-46-15,8-2-54 16,31 2-90-16,13 4-86 16</inkml:trace>
  <inkml:trace contextRef="#ctx0" brushRef="#br0" timeOffset="100575.7337">4032 10980 1175 0,'2'-1'496'0,"11"10"-295"16,-2 8-85-16,10 21-79 15,3 12-12-15,-2 12 0 16,0 7-4-16,-5 6-7 15,-3-4-1-15,1-20 3 16,0-10 1-16,6-27 15 16,6-12 33-16,3-20 39 15,4-16 14-15,1-21 12 16,-6-8-26-16,1-7-35 0,-6 0-17 16,-5 9-28-16,-5 5-12 15,-12 18-43-15,-2 15-59 16,-12 15-134-16</inkml:trace>
  <inkml:trace contextRef="#ctx0" brushRef="#br0" timeOffset="101350.033">1803 12240 558 0,'12'-8'347'16,"5"-6"-42"-16,-2-4-112 15,1-2-38-15,-10-3-39 16,-4 3-5-16,-6 2-27 16,-5 3-14-16,-13 10-38 15,-4 2-20-15,-5 9-22 16,2 5-9-16,7 2-3 15,7 3 4-15,11-1 3 16,5-1 0-16,14 0 6 16,3-6 2-16,7-8 7 0,-1-5 5 15,-2-3 8-15,-4 2 1 16,-5 5-7-16,-2 5-5 16,-2 12-3-16,-3 2-2 15,5 9 3-15,3-1 2 16,5-5 3-16,4-3 4 15,7-11-59-15,-2-7-370 16</inkml:trace>
  <inkml:trace contextRef="#ctx0" brushRef="#br0" timeOffset="101709.87">2124 11884 909 0,'0'-1'475'16,"0"-2"-149"-16,1 18-185 16,0 12-59-16,3 12-60 15,-2 7 0-15,-1 0-7 16,-1-1-3-16,0-3-3 16,1-4 0-16,0-11 2 15,1-5 0-15,-2-14 13 16,-3-5 12-16,2-8 5 15,2-8 0-15,3-5-15 0,5-5-17 16,7 6-16-16,3 2-2 16,9 9-4-16,4 8 2 15,2 6 8-15,0 5 0 16,-10 2 2-16,-7 0 1 16,-15 2 5-16,-7-1 1 15,-20-2 6-15,-2-2 3 16,-4-4-57-16,3-5-72 15</inkml:trace>
  <inkml:trace contextRef="#ctx0" brushRef="#br0" timeOffset="102192.6072">2600 12255 793 0,'1'-2'415'0,"4"-5"-108"16,-1-4-72-16,0 0-88 16,0-2-33-16,-4-2-43 15,-2 0-16-15,-7 1-29 16,-3 3-16-16,-5 5-21 15,-1 6-8-15,-2 6-3 16,1 2 4-16,5 5 5 0,8 0 0 16,2 1 1-16,4-1 1 15,12-4 3-15,-5-3 3 16,7-5 5-16,0 0 0 16,-1 2 22-16,0-1 3 15,1 5-1-15,-1 3 3 0,-4 10-18 16,2 6-3-1,-4 9-2-15,0 3-1 0,-6 2-2 16,-5-2 2-16,-9-7 3 16,-7-4 2-16,-1-7 8 15,-7-11 3-15,4-5 6 16,1-5 1-16,1-11-9 16,12 1-15-16,10-5-62 15,9-1-57-15,11-9-248 16</inkml:trace>
  <inkml:trace contextRef="#ctx0" brushRef="#br0" timeOffset="102638.9448">2795 11903 980 0,'0'0'478'15,"-5"5"-203"-15,2 9-90 16,-1 16-129-16,4 2-26 0,5 12-11 15,1 1-7-15,3-3-1 16,-4 1-1-16,-3-6-2 16,0-8 2-16,-1-8 2 15,0-9 1-15,-1-8 18 16,4-4 6-16,4-9 0 16,2-4-2-16,9-8-22 15,-1 0-9-15,2 4-5 16,3 3-5-16,-9 12-6 15,0 5 0-15,-4 14 1 16,-10 0 3-16,3 7 8 16,1-2 0-16,-1-4-39 15,4 0-58-15</inkml:trace>
  <inkml:trace contextRef="#ctx0" brushRef="#br0" timeOffset="103055.8467">3333 12180 790 0,'3'4'440'0,"0"2"-89"16,-1 4-75-16,-4 6-108 15,-5 0-50-15,-9 0-55 16,-4 1-14-16,-7-6-15 16,-2-2-4-16,1-8-8 15,1-3-4-15,3-6-10 16,1-5-6-16,5-3-9 15,8 0-3-15,6 1-7 16,8 1-4-16,14 7 5 16,2 4 6-16,5 6 15 15,-1 6 12-15,-1 11 10 16,0 4 4-16,2 3 4 16,-5-1-4-16,0-4-7 0,-2-5-10 15</inkml:trace>
  <inkml:trace contextRef="#ctx0" brushRef="#br0" timeOffset="103542.8913">4893 11227 773 0,'2'7'393'0,"6"1"-122"16,16 3-99-16,8 2-25 15,21-4-60-15,4 1-32 0,9-4-33 16,0 0-17-16,-14-3-146 16</inkml:trace>
  <inkml:trace contextRef="#ctx0" brushRef="#br0" timeOffset="103722.9371">4960 11412 886 0,'5'6'444'0,"8"7"-138"15,15 1-73-15,17-1-66 16,9 2-55-16,10-2-57 15,-2-4 0-15,-4 0-166 16</inkml:trace>
  <inkml:trace contextRef="#ctx0" brushRef="#br0" timeOffset="104104.7524">5985 11133 866 0,'-9'-10'441'16,"-9"-12"-151"-16,-8 13-170 16,5 8-54-16,-9 9-71 15,-2 11-20-15,3 22-10 16,5 5 6-16,17 23 17 15,9 2 12-15,22 1 19 16,8-6-4-16,4-21 41 16,8-12 8-16,10-23 29 15,3-9 33-15,7-15 11 16,-1-10 10-16,-16-16 10 16,-11-13-23-16,-22-10-46 15,-13-5-21-15,-23 8-50 16,-10 7-14-16,-16 19-20 15,-1 8 3-15,0 15-99 16,5 11-73-16</inkml:trace>
  <inkml:trace contextRef="#ctx0" brushRef="#br0" timeOffset="104286.0108">6192 11267 1019 0,'-3'-2'498'0,"-12"2"-188"16,-9 4-88-16,-18 12-120 16,-5 9-34-16,-4 12-36 15,-3 7-15-15,11 6-2 16,8-4-56-16</inkml:trace>
  <inkml:trace contextRef="#ctx0" brushRef="#br0" timeOffset="104797.4674">7073 11252 811 0,'26'2'420'16,"17"4"-125"-16,30 2-122 16,2-2-18-16,15 2-64 15,-5-2-24-15,-3-4-38 16,3 0-12-16,-17-2-31 16,-10-2-59-16,-26 2-257 15</inkml:trace>
  <inkml:trace contextRef="#ctx0" brushRef="#br0" timeOffset="105018.6693">7187 11373 1089 0,'18'1'464'0,"28"5"-262"16,7 0-27-16,19 3-47 15,6 2-33-15,-1 0-40 16,2-1-18-16,-12-4-19 16,-9-4-2-16,-15-3-82 15,-12-3-79-15</inkml:trace>
  <inkml:trace contextRef="#ctx0" brushRef="#br0" timeOffset="105230.6608">7745 11152 1003 0,'7'0'494'15,"6"0"-185"-15,15 12-151 16,-3 7-51-16,11 15-55 16,-2 6-12-16,1 2-17 15,-4 1-2-15,-17-10-10 0,-11-2-3 16,-18-7-12-16,-5-5-49 15,-16-8-109-15,-1-2-78 16</inkml:trace>
  <inkml:trace contextRef="#ctx0" brushRef="#br0" timeOffset="105568.3541">7177 11160 721 0,'-12'6'329'0,"-14"11"-156"15,-1 4-31-15,2 11-26 16,4 8 6-16,12 10 23 16,11 1 5-16,27-2 20 15,15-6-18-15,25-13-35 16,1-8-21-16,-2-12-52 16,-8-4-64-16</inkml:trace>
  <inkml:trace contextRef="#ctx0" brushRef="#br0" timeOffset="135343.8185">8513 11240 740 0,'-4'-1'417'0,"-6"0"-66"16,10 1-114-16,19 5-81 16,0 1-23-16,40 3-29 15,11 0 2-15,5-3-39 16,12 0-19-16,-20-6-13 15,-5 0-105-15</inkml:trace>
  <inkml:trace contextRef="#ctx0" brushRef="#br0" timeOffset="135894.9342">9426 11080 905 0,'-14'0'434'15,"-16"-1"-167"-15,10 3-120 16,5 8-42-16,10 8-55 16,10 7-21-16,19 15-21 15,12 2 2-15,7 7-1 16,4 4 0-16,-5-4-2 15,-7-1 1-15,-14-6 0 16,-11-6 1-16,-23-5-1 16,-14-4-2-16,-20-8-4 0,-2-6 2 15,0-17-2-15,9-5-1 16,16-20-3-16,12-3-10 16,23-13 11-16,14-4 19 15,25-4 51-15,-2-2 29 16,12 6 28-16,-7 3 0 15,-20 9-17-15,-6 1-13 16,-29 12-25-16,-13-2-20 0,-22 8-29 16,-7 5-15-16,-6 10-81 15,4 6-81-15</inkml:trace>
  <inkml:trace contextRef="#ctx0" brushRef="#br0" timeOffset="147775.9143">15584 5060 456 0,'2'1'310'0,"-2"-1"14"15,1 1-84-15,-2-2-107 16,0 0-37-16,0 0-50 16,-3 0-15-16,-3-1-17 15,-1 2-3-15,-4 0-8 16,-30 0-3-16,28 4-5 15,3 2-4-15,4 1-1 16,3 0 3-16,4 1 4 16,6 0 6-16,4-1 16 15,5-2 3-15,4 1 7 16,-3-4-1-16,5 1 6 16,-4-2 5-16,-4-2 26 0,-3 0 22 15,-5-4 30-15,-5-3 9 16,-3 1-13-16,3-1-19 15,-9-2-44-15,-2 0-18 16,-3 1-27-16,-2 0-8 16,5 4-14-16,0 5-5 15,-1 5 1-15,2 3 1 16,0 0 4-16,5-2 1 16,5 1 4-16,0 0 0 0,6 3 3 15,1 3 3-15,6-3 3 16,0-2 2-16,3 0 4 15,-3-8 3-15,-6-1 9 16,1-5 3-16,-1-5 6 16,-5 2 2-16,-3-3 10 15,-5-1 3-15,-5 1-5 16,-2-1-5-16,-1 4-26 16,0 4-10-16,0 5-17 15,4 2-3-15,2 8 4 16,7-2 3-16,2 2 19 15,3 2 0-15,6-1 20 16,-1 0 11-16,1-5 6 16,2-3 7-16,-6-4-4 15,0-3-4-15,-6 4 3 16,-2-1-47-16</inkml:trace>
  <inkml:trace contextRef="#ctx0" brushRef="#br0" timeOffset="148571.874">15541 5075 522 0,'1'-2'328'0,"-5"-9"-13"15,-1 5-58-15,-3 0-92 0,0 0-32 16,-3 3-50-16,0-1-20 16,-2 4-29-16,-1 0-8 15,4 1-15-15,1 6-5 16,2 3-7-16,3 5-4 15,6 0-4-15,0-1 0 16,6 2 6-16,0-6 2 16,6-1 6-16,1 1 3 15,2-8 8-15,0 4 16 0,-4-7 25 16,0-4 10-16,-7-5 18 16,-1-4-9-16,0 0-10 15,-3 2-2-15,-2 0-9 16,-1 2-5-16,-8 3-15 15,0-1-11-15,-4 1-18 16,-1 3-7-16,-3 3-11 16,1 2-2-16,0 5-3 15,2 2 2-15,3 3 3 16,3-1 0-16,7 3 1 16,2 1 1-16,7 1 1 15,5-1 3-15,5 1 4 16,3-4 2-16,2-4 4 15,-2-3 6-15,-7-6 20 16,-1-4 11-16,-11-6 21 16,-1-3 10-16,-3-4 1 0,-5 0-4 15,-6 4-21-15,-3 2-17 16,-5 8-31-16,-2 1-13 16,1 11-15-16,-1 0-11 15,8 6-111-15,5 6 276 16</inkml:trace>
  <inkml:trace contextRef="#ctx0" brushRef="#br0" timeOffset="157197.5799">15001 4904 713 0,'0'-3'407'0,"0"-4"-88"15,-1 5-126-15,1 2-54 0,0 0-70 16,0 0-21-16,4 23-12 16,7 38 10-16,-5-21-7 15,-5-1-5-15,-1 1-11 16,-1-2-8-16,-2-6-1 16,3-1 0-16,2-13-44 15,3-4-56-15,6-10-177 16</inkml:trace>
  <inkml:trace contextRef="#ctx0" brushRef="#br0" timeOffset="157720.1079">15150 5080 480 0,'4'0'289'16,"0"-3"-5"-16,8 0-51 15,-6 3-57-15,-2-3-12 16,-2 3-17-16,-2 0-17 0,-1 0-38 15,0 0-20-15,0 0-47 16,-17 4-15-16,-31 14-10 16,25-10 0-16,1 2 1 15,6-1-1-15,7-3-5 16,8-1-6-16,10 0 3 16,5 0 13-16,6 4 30 15,7 2 21-15,0 6 10 16,2 0-7-16,-2-1-12 15,2-1-13-15,-5-7-6 16,-3-2-2-16,-8-4-30 16,-6-2-395-16</inkml:trace>
  <inkml:trace contextRef="#ctx0" brushRef="#br0" timeOffset="175620.8277">10319 11221 861 0,'-2'-6'464'0,"1"-4"-93"0,-1 4-122 16,3 9-147-16,0 7-41 16,2 15-56-16,-1 12-5 15,-1 14 18-15,0 5-1 16,0 1-2-16,0-4-3 15,1-12-5-15,2-9-13 0,4-11-101 16,3-5-73-16,-1-13-369 16</inkml:trace>
  <inkml:trace contextRef="#ctx0" brushRef="#br0" timeOffset="175786.0256">10201 11425 519 0,'-6'-6'386'15,"-7"-7"-2"-15,13 4-110 16,11 6-31-16,18 5-80 16,4 2-33-16,14 7-37 15,4-1-26-15,-5-1-34 16,4-3-6-16,-2-3-115 16</inkml:trace>
  <inkml:trace contextRef="#ctx0" brushRef="#br0" timeOffset="176362.8586">11028 11347 660 0,'-3'2'305'0,"-4"2"-124"16,32 1-36-16,17-3-6 16,32 1 23-16,22-6 13 0,37 2-29 15,8 0-17-15,15 1-49 16,-2 1-34-16,-19-3-22 15,-14-3-16-15,-37 2-114 16,-19 3-130-16</inkml:trace>
  <inkml:trace contextRef="#ctx0" brushRef="#br0" timeOffset="184926.0463">11728 10646 558 0,'-17'-7'312'0,"-22"-6"-56"16,-3 6-78-16,-5 9-104 16,2 11-36-16,3 17-48 15,5 9-8-15,15 14 5 0,7 5 10 16,23 6 18-16,10-1 12 16,27-14 16-16,18-4 19 15,11-25 14-15,12-9 0 16,-7-20 50-16,-7-16 6 15,-21-21 33-15,-13-11 9 16,-33-12-53-16,-16 0-24 16,-28 1-52-16,-14 4-16 15,-4 18-32-15,8 13-19 0,7 24-73 16,12 10-61-16,8 17-161 16,4 9-263-16</inkml:trace>
  <inkml:trace contextRef="#ctx0" brushRef="#br0" timeOffset="185093.1313">11702 10819 962 0,'14'5'474'16,"7"6"-180"-16,15 19-144 15,7 9-38-15,0 8-68 16,-2 6-17-16,-15-6-21 15,-9-6-72-15</inkml:trace>
  <inkml:trace contextRef="#ctx0" brushRef="#br0" timeOffset="185826.0642">11877 11608 1013 0,'-16'-6'454'0,"-22"-5"-233"15,-4 2-51-15,-6 5-93 16,-7 7-41-16,-1 18-47 15,-2 9-14-15,15 20-10 16,16 8-2-16,32 10 10 16,20-3 11-16,30-6 28 15,5-8 28-15,5-21 33 16,3-11-1-16,-10-13 14 16,-6-6 2-16,-18-11 4 15,-11-2 0-15,-14-7-90 16,-4 0-334-16</inkml:trace>
  <inkml:trace contextRef="#ctx0" brushRef="#br0" timeOffset="195016.3059">12623 11400 1035 0,'5'1'466'15,"5"1"-197"-15,14 4-119 16,10 1-43-16,20 0-29 16,9-4-23-16,10-6-17 15,1-3-81-15</inkml:trace>
  <inkml:trace contextRef="#ctx0" brushRef="#br0" timeOffset="195566.0151">13266 11125 1027 0,'-7'-4'457'0,"5"-8"-235"16,8 2-49-16,23-2-57 15,17 2-25-15,20 5-22 16,6 3-14-16,-4 6-30 16,-3 8-10-16,-31 3-11 15,-11 2-2-15,-19 4 1 16,-21-3 3-16,-12 3 5 0,-9-2 4 16,-6-7-1-16,12-1-3 15,16-2-13-15,11-2-3 16,22 4-4-16,11 2 0 15,11 4 8-15,7 8 1 16,-8 7-2-16,-9 5 1 16,-19 3 5-16,-15 0 2 15,-22 0 3-15,-7-6 3 0,-11-7 4 16,1-9-6-16,3-18-57 16,8-4-52-16,18-10-173 15,14-2-221-15</inkml:trace>
  <inkml:trace contextRef="#ctx0" brushRef="#br0" timeOffset="195896.8039">14264 11277 934 0,'23'-1'472'0,"14"-1"-201"16,26 2-95-16,8 0-53 16,1 3-82-16,-8 1-18 0,-14-2-114 15,-7-2-78-15</inkml:trace>
  <inkml:trace contextRef="#ctx0" brushRef="#br0" timeOffset="196092.9154">14277 11419 983 0,'6'4'475'0,"18"0"-184"16,12 4-50-16,24-4-91 15,7 2-51-15,2-4-59 16,0-1-13-16,-12-3-133 15,-4-3-448-15</inkml:trace>
  <inkml:trace contextRef="#ctx0" brushRef="#br0" timeOffset="196514.6375">15541 11164 900 0,'-12'-11'402'0,"-16"-11"-202"16,-5 8-64-16,-7 9-81 15,-5 5-32-15,-9 15-32 16,0 4-13-16,9 17 5 16,8 3 6-16,21 13 26 15,11 7 20-15,20-3 27 16,14 3 9-16,31-12 0 16,12-10-6-16,15-13-9 15,-2-13 17-15,-12-17 47 16,-9-14 19-16,-16-16 23 15,-11-6-14-15,-29-19-51 0,-13 1-24 16,-30-2-47-16,-6 4-19 16,-6 21-94-16,-3 7-59 15,4 17-565-15</inkml:trace>
  <inkml:trace contextRef="#ctx0" brushRef="#br0" timeOffset="196750.5468">15573 11181 944 0,'-11'0'507'15,"-9"0"-102"-15,-10 12-188 16,-2 11-53-16,-10 14-50 15,1 9-26-15,6 6-45 16,3-1-8-16,15-10-34 16,3-8-73-16</inkml:trace>
  <inkml:trace contextRef="#ctx0" brushRef="#br0" timeOffset="204344.7317">16521 11299 730 0,'0'5'299'0,"18"4"-157"16,14 0-34-16,33 3-4 15,21-4-25-15,14-3-42 16,-7-2-10-16,-5-3-4 15,-13 0-30-15,-22-2-171 0</inkml:trace>
  <inkml:trace contextRef="#ctx0" brushRef="#br0" timeOffset="204581.9275">16598 11439 740 0,'15'3'344'0,"28"9"-155"16,13 0-9-16,23-4-71 16,7 4-34-16,-5-3-43 15,-7-3-10-15,-14-3-54 16,-12-4-73-16</inkml:trace>
  <inkml:trace contextRef="#ctx0" brushRef="#br0" timeOffset="204760.1167">17167 11267 542 0,'12'5'334'0,"15"2"-12"16,8 6-97-16,6 10-95 15,-8 2-17-15,-12 7-32 0,-12 1-16 16,-21-2-8-16,-10 3-19 16,-20-6-27-16,-4 0-65 15</inkml:trace>
  <inkml:trace contextRef="#ctx0" brushRef="#br0" timeOffset="204955.7533">16637 11276 766 0,'-15'13'357'15,"-13"5"-138"-15,6 13-58 16,3 6-19-16,5 6-29 16,6 3-23-16,15-3-58 15,8-3-14-15,24-11-6 16,17-6-19-16</inkml:trace>
  <inkml:trace contextRef="#ctx0" brushRef="#br0" timeOffset="207165.0459">18537 10831 821 0,'-23'-8'395'16,"-18"-6"-149"-16,-15 13-134 16,1 9-44-16,-8 29-60 15,7 15-22-15,22 21-17 16,12 4-1-16,37-3 14 16,18-6 8-16,36-13 17 15,17-9 18-15,13-24 45 16,1-15 37-16,-11-27 61 15,-11-12 8-15,-27-20-18 0,-15-7-31 16,-37-11-57-16,-19-1-22 16,-33-1-34-16,-10 10-13 15,-1 20-2-15,4 16-50 16,19 25-165-16,7 9-218 16</inkml:trace>
  <inkml:trace contextRef="#ctx0" brushRef="#br0" timeOffset="207345.8981">18538 11056 1038 0,'4'6'464'0,"16"13"-206"15,7 9-107-15,15 20-71 16,3 4-27-16,-7 5-24 15,0 0-45-15</inkml:trace>
  <inkml:trace contextRef="#ctx0" brushRef="#br0" timeOffset="207807.5295">17870 11577 581 0,'11'1'304'16,"12"3"-74"-16,33 4-48 16,23 1 37-16,48 3-2 15,16-1 4-15,35-1-42 16,4 2-42-16,-17-10-48 16,-11-3-34-16,-33-5-151 15,-19-2-112-15</inkml:trace>
  <inkml:trace contextRef="#ctx0" brushRef="#br0" timeOffset="209588.9843">18104 11917 717 0,'-15'5'316'0,"-20"9"-166"16,-2 2-49-16,0 14-63 15,1 3-23-15,4 8-20 16,7 2-9-16,18 2 14 15,11 0 13-15,21-7 28 16,7-2 20-16,13-14 6 16,4-7 0-16,1-12 24 15,-2-7 10-15,-16-12 40 16,-11-7 10-16,-25-9-27 16,-14 1-23-16,-15 1-58 15,-6 3-19-15,1 6-25 16,5 8-3-16,5 8-105 15,7 7-83-15</inkml:trace>
  <inkml:trace contextRef="#ctx0" brushRef="#br0" timeOffset="209770.9465">18390 12202 1065 0,'-4'-3'551'0,"-3"-3"-137"16,2 2-235-16,3 4-111 15,4 0-119-15</inkml:trace>
  <inkml:trace contextRef="#ctx0" brushRef="#br0" timeOffset="210052.9026">18517 12160 987 0,'3'-13'438'0,"5"-22"-215"16,1-1-37-16,-3 9-43 15,-4 2-17-15,0 10-25 16,-5 7-15-16,1 8-61 0,2 4-26 16,1 14-31-16,1 5-5 15,5 13 19-15,-2 3 8 16,1 10 10-16,2 0 2 16,1 0-38-16,-1-6-79 15</inkml:trace>
  <inkml:trace contextRef="#ctx0" brushRef="#br0" timeOffset="210382.999">18925 12057 996 0,'-13'-11'438'0,"-14"-12"-229"15,-2 12-69-15,-8 3-87 16,-3 9-33-16,0 21-40 16,1-4-9-16,8 24-4 15,9 1 4-15,17 2 28 16,11 4 8-16,20-9 48 16,8-8 24-16,18-8 12 15,2-9 17-15,-4-17 6 16,0-7-11-16,-20-17 0 0,-8-8-13 15,-7-7-32-15,-11-3-13 16,-7 4-56-16,-7 0-47 16,-6 13-138-16,-4 7-145 15</inkml:trace>
  <inkml:trace contextRef="#ctx0" brushRef="#br0" timeOffset="210610.0213">18948 11917 1202 0,'19'4'483'0,"30"7"-328"15,0 0-52-15,-3-1-107 16,2-1-94-16</inkml:trace>
  <inkml:trace contextRef="#ctx0" brushRef="#br0" timeOffset="211032.6438">19431 11841 884 0,'-8'-8'441'16,"-4"-3"-148"-16,-5 0-139 16,-4 4-45-16,-3 8-66 15,-1 3-26-15,-4 14-32 16,3 5-5-16,9 12-2 16,3 5-4-16,15 6 2 15,9-4 2-15,13-11 25 16,6-2 21-16,10-14 31 15,-4-4 8-15,-1-8 25 16,-9-8 18-16,-19-11 23 16,-7-4-3-16,-19-3-42 15,-7 0-35-15,-13 5-49 16,-2 2-20-16,1 11 8 16</inkml:trace>
  <inkml:trace contextRef="#ctx0" brushRef="#br0" timeOffset="211688.4969">19877 11480 835 0,'-1'1'451'15,"0"1"-136"-15,14-1-142 16,8-4-43-16,15 3-70 16,8-1-9-16,4 0-20 15,4 1-6-15,-5 0-9 16,-7-1-1-16,-13 1-20 16,-6 0-38-16,-12 0-101 15,-1 6-55-15</inkml:trace>
  <inkml:trace contextRef="#ctx0" brushRef="#br0" timeOffset="211973.494">19944 11643 539 0,'6'1'329'0,"7"0"-27"16,7-1-30-16,7 0-60 15,8 0-28-15,13-1-40 16,0-4-19-16,2 1-40 16,-7-3-19-16,-10 5-30 15,-8-2-8-15,-12 4-15 16,-4 1-9-16,-9 3-82 15,-4 4-19-15</inkml:trace>
  <inkml:trace contextRef="#ctx0" brushRef="#br0" timeOffset="217919.012">20845 11420 815 0,'6'-26'375'15,"0"-33"-158"-15,0 4-17 16,-6 10-35-16,0 10-28 16,-3 17-33-16,2 8-13 15,1 10-58-15,-1 3-9 16,4 11-29-16,0 5-16 15,3 12 8-15,6 9 4 0,0 10 6 16,4 8 1-16,-2 1 3 16,-3-2 1-16,-8-14 2 15,0-7 0-15,-2-12 2 16,-2-8 0-16,0-2 4 16,-5-6 5-16,-11-6 1 15,-3 1 0-15,-14-7-9 16,-3-2-7-16,6 2-6 15,3-2-1-15,20 3-15 16,10 1-2-16,27 1 0 16,10 0 1-16,18 2 17 15,4 2 4-15,7 1 2 16,-4 2 3-16,-5-1-84 16,-7-2-107-16</inkml:trace>
  <inkml:trace contextRef="#ctx0" brushRef="#br0" timeOffset="218463.3179">21393 11372 549 0,'1'-20'400'16,"1"-13"31"-16,0-6-169 16,-1-4-47-16,-6 6-59 15,2 4-24-15,-5 13-43 16,1 9-18-16,4 7-45 15,-5 4-17-15,4 7-17 16,1 7-8-16,3 11 6 16,4 6 3-16,6 12 3 15,-2 3-1-15,7 7 4 16,-2 0 1-16,3-4 1 16,-6-7 2-16,0-9 1 15,-3-6 2-15,-9-11 1 0,0-2 1 16,-9-8 9-16,-2-5 1 15,-7-6 2-15,5 1 0 16,-1-4-9-16,5 2-6 16,10 1-17-16,5 2-4 15,15 3 1-15,0 0 4 16,16 1 24-16,4 1 18 16,7 1 23-16,1-1 4 15,-9 4-2-15,-10-3-12 0,-15 1-21 16,-5 0-6-16,-6 1-66 15</inkml:trace>
  <inkml:trace contextRef="#ctx0" brushRef="#br0" timeOffset="219819.6673">1904 13561 775 0,'27'7'303'0,"38"0"-200"15,17 0 13-15,31-1 1 16,7-3-8-16,0 2-32 16,-4 1-18-16,-24-5-14 15,-17-2-61-15,-18-4-203 16</inkml:trace>
  <inkml:trace contextRef="#ctx0" brushRef="#br0" timeOffset="220039.5896">2170 13649 619 0,'9'2'326'0,"21"3"-45"16,15-2-117-16,21 1-32 16,8-2-32-16,8 0-43 0,-6-3-25 15,-4-1-15-15,-4-4 4 16,-12-3-100-16,-3 2-90 16</inkml:trace>
  <inkml:trace contextRef="#ctx0" brushRef="#br0" timeOffset="220225.9658">2751 13538 904 0,'15'1'384'0,"21"4"-199"16,4 5-46-16,-2 10-39 15,-3 2-6-15,-20 3-18 16,-11-2-10-16,-17-2-26 15,-13-1 8-15,-12-2-160 16</inkml:trace>
  <inkml:trace contextRef="#ctx0" brushRef="#br0" timeOffset="220421.1875">2043 13622 693 0,'-14'13'367'0,"-8"10"-73"16,4 6-139-16,12 3-16 15,13 3-30-15,9-2-25 16,20-2-25-16,6-5-12 16,16-7-34-16</inkml:trace>
  <inkml:trace contextRef="#ctx0" brushRef="#br0" timeOffset="221032.7862">3864 13394 717 0,'-22'-9'362'0,"-20"-6"-123"0,-9 18-132 16,-4 11-36-16,2 20-65 16,7 9-15-16,17 17-18 15,8 7-4-15,26 5 4 16,11 3 10-16,21-4 17 16,14-3 23-16,28-18 47 15,10-24 9-15,14-26 59 16,-1-21 19-16,-15-26 9 15,-8-10 9-15,-24-17-46 16,-20-4-28-16,-37-6-36 16,-26-1-22-16,-34 1-25 15,-7 11-16-15,-1 27-30 16,6 18-42-16,15 34-156 16</inkml:trace>
  <inkml:trace contextRef="#ctx0" brushRef="#br0" timeOffset="221254.999">3944 13650 1183 0,'12'10'461'0,"6"20"-312"16,15 13-31-16,0 19-46 15,4 5-14-15,6-6-28 16,-7-7-6-16,-1-18-26 16,-2-11 289-16</inkml:trace>
  <inkml:trace contextRef="#ctx0" brushRef="#br0" timeOffset="221674.9166">4626 13640 1153 0,'13'0'481'0,"27"-3"-292"16,12 1-44-16,19 2-65 15,1 0-32-15,-8 2-34 16,-12-1-16-16,-13 2-127 16,-10-1-207-16</inkml:trace>
  <inkml:trace contextRef="#ctx0" brushRef="#br0" timeOffset="221837.9809">4688 13739 969 0,'9'3'445'0,"23"4"-169"0,15 0-69 15,18-1-63-15,3-3-40 16,-2 0-28-16,-5-3-92 15</inkml:trace>
  <inkml:trace contextRef="#ctx0" brushRef="#br0" timeOffset="222409.604">5601 13617 782 0,'2'-18'422'16,"5"-24"-89"-16,-3-8-78 15,-1 2-100-15,-1-1-30 16,-2 17-46-16,0 9-18 15,-3 16-39-15,-1 12-16 16,0 16-18-16,3 12-6 16,4 16 8-16,5 8 4 15,7-2 3-15,1 2 3 0,-3-7 1 16,-3-4 2-16,-10-4 2 16,-4-4 1-16,-11-14 4 15,-6-2 4-15,-5-14 6 16,-1-8 1-16,4-3-3 15,5-5-5-15,13 1-21 16,6 2-9-16,16 3-3 16,10 2 1-16,17 1 11 15,4 0 6-15,9 1-1 16,-2 1 44-16,-7-3-156 16</inkml:trace>
  <inkml:trace contextRef="#ctx0" brushRef="#br0" timeOffset="222811.8907">6054 13702 774 0,'2'-9'425'0,"4"-10"-87"15,0-7-131-15,0-3-31 16,-4-15-38-16,-1-8-19 15,-2-8-45-15,-1 1-18 16,-2 14-20-16,3 13-3 16,-4 22-16-16,-3 9-8 15,1 19-15-15,4 13-7 0,3 18 3 16,7 6 3-16,6 8 4 16,-2-2 1-16,2-3 2 15,-7-4 2-15,-4-11 1 16,-2-5 1-16,-11-11 1 15,1-8 1-15,-6-11 0 16,-4-6-2-16,7-6-1 16,0-4-5-16,11 1-14 15,2 1-8-15,12 5-4 16,9 2 1-16,10 6 12 16,6 1 8-16,3 1 25 15,-2-1-88-15</inkml:trace>
  <inkml:trace contextRef="#ctx0" brushRef="#br0" timeOffset="222976.127">6456 13703 1386 0,'5'-3'660'15,"3"-4"-265"-15,-2 2-119 16,-3 4-157-16,2 1-47 15,2 3-65-15,0 2 291 0</inkml:trace>
  <inkml:trace contextRef="#ctx0" brushRef="#br0" timeOffset="223533.6885">7244 13351 1159 0,'-15'-3'499'0,"-24"-4"-283"16,-6 6-68-16,-6 14-106 16,-2 10-31-16,10 23-28 15,6 10-1-15,18 8 7 16,10 1 1-16,13-6 2 16,12-5 1-16,18-6 5 15,4-7 3-15,12-18 4 16,2-7 12-16,-3-22 48 15,-5-12 16-15,-17-11 45 16,-8-4 3-16,-29-5-32 16,-14 2-15-16,-20 4-48 15,-7 4-19-15,2 13-15 16,5 7-49-16,18 14-165 16</inkml:trace>
  <inkml:trace contextRef="#ctx0" brushRef="#br0" timeOffset="223711.2804">7554 13705 1824 0,'-4'-2'724'0,"-4"-4"-503"15,3 5-90-15,7 0-153 16,4 0 321-16</inkml:trace>
  <inkml:trace contextRef="#ctx0" brushRef="#br0" timeOffset="224218.9372">7893 13706 907 0,'2'-6'445'0,"13"-11"-147"15,0-2-48-15,4-11-84 16,4 0-30-16,-6-12-33 15,-1-1-14-15,-7 3-27 16,-2-1-11-16,-6 18-30 16,-1 8-10-16,-7 17-13 15,-3 13-5-15,-3 16-8 16,5 16 0-16,6 13 7 16,5 5 2-16,14 3 6 15,0-7 0-15,7-8 0 16,3-8 49-16,4-17-184 15,0-11-114-15</inkml:trace>
  <inkml:trace contextRef="#ctx0" brushRef="#br0" timeOffset="224532.8197">8548 13477 1113 0,'-18'-7'503'15,"-18"-7"-245"-15,-4 4-91 16,2 13-110-16,5 9-36 16,-1 16-30-16,8 11-6 15,7 11 6-15,6 4-1 16,21 3 3-16,7-5 1 16,15-7 6-16,5-5 4 0,13-17 25 15,1-8 9-15,4-18 59 16,-1-11 22-16,-13-17 17 15,-5-7-1-15,-18-10-51 16,-10-4-20-16,-17-3-34 16,-8 2-12-16,-6 7-23 15,-2 6-39-15,3 18-122 16,3 7 292-16</inkml:trace>
  <inkml:trace contextRef="#ctx0" brushRef="#br0" timeOffset="224712.8117">8533 13253 1293 0,'27'-1'537'0,"18"0"-319"15,21 2-122-15,1 3-40 16,-8 3-103-16,-5 0-70 15</inkml:trace>
  <inkml:trace contextRef="#ctx0" brushRef="#br0" timeOffset="224996.6834">9205 13131 1153 0,'-9'-4'493'0,"-19"-5"-302"16,0 4-45-16,-2 10-89 16,-2 5-35-16,8 10-21 15,4 6-2-15,11 5 0 16,8 4 2-16,15 0 21 16,12 2 7-16,11-8 13 15,5-2 5-15,-6-14 36 16,-3-6 14-16,-17-13 32 15,-9-7 3-15,-23-13-50 16,-13-3-21-16,-20 0-35 16,-6 0-34-16</inkml:trace>
  <inkml:trace contextRef="#ctx0" brushRef="#br0" timeOffset="225535.0633">10332 13513 670 0,'-17'-18'406'0,"-28"-17"-34"0,-6 2-156 15,-10 12-141-15,-7 15-43 16,-2 25-48-16,7 17-12 16,12 21-8-16,14 1 7 15,25 7 22-15,14-3 34 16,32-3 84-16,15-4 35 15,23-12 56-15,8-6 9 16,-3-19-30-16,-9-6-29 0,-17-13-30 16,-17-10-23-16,-16-4-24 15,-6-2-6-15,-9 2-40 16,-2 2-60-16</inkml:trace>
  <inkml:trace contextRef="#ctx0" brushRef="#br0" timeOffset="226047.0825">11157 13629 686 0,'-2'0'432'0,"2"0"25"16,9 0-248-16,23 4-111 16,9-2-28-16,23-1-33 15,6 0-10-15,0 4-17 16,1-3-2-16,-12 2-93 16,-11-3-110-16</inkml:trace>
  <inkml:trace contextRef="#ctx0" brushRef="#br0" timeOffset="226211.7902">11225 13798 1116 0,'11'4'497'16,"25"5"-249"-16,8-2-30 15,23-1-94-15,6-2-38 16,6-3-65-16,-7-1 13 0</inkml:trace>
  <inkml:trace contextRef="#ctx0" brushRef="#br0" timeOffset="226701.9552">12526 13517 1054 0,'-23'0'453'16,"-34"-1"-259"-16,-1 6-52 16,4 12-96-16,3 5-33 15,19 16-27-15,9 6-2 0,16 14 5 16,7 4 8-16,20 4 3 15,17-5 13-15,21-15 26 16,15-11 12-16,2-20 14 16,-10-8 25-16,-15-18 12 15,-18-9 13-15,-26-18 6 16,-14-4-31-16,-34-1-35 16,-11 5-24-16,-12 12-25 15,2 7 12-15,16 12-146 16,9 5-80-16</inkml:trace>
  <inkml:trace contextRef="#ctx0" brushRef="#br0" timeOffset="227064.1062">13058 13534 1101 0,'-16'-4'423'15,"-25"4"-303"-15,0 4-58 16,-2 11-52-16,-3 6-9 16,8 11-13-16,7 7-2 0,12 10 7 15,12 2 7-15,19 3 12 16,8 0 13-16,20-6 28 15,8-8 12-15,8-16 27 16,1-9 3-16,-8-16 25 16,-10-8 12-16,-19-15 20 15,-10-6 0-15,-24-6-41 16,-15-3-24-16,-20 8-54 16,-11 4-17-16,2 11-22 15,6 6-67-15</inkml:trace>
  <inkml:trace contextRef="#ctx0" brushRef="#br0" timeOffset="227497.1163">13835 13703 1237 0,'-3'-2'522'16,"0"-1"-310"-16,0 25-132 15,1 16-50-15,7 40-33 16,4 9 0-16,4 15 3 15,0-2 4-15,-7-18 3 16,3-5-18-16,-3-18-66 16,4-11-230-16</inkml:trace>
  <inkml:trace contextRef="#ctx0" brushRef="#br0" timeOffset="227648.9852">13870 13929 1194 0,'7'-5'552'16,"12"-2"-223"-16,10 6-132 16,19 7-98-16,6 6-33 15,3 0-31-15,-2 1-47 16</inkml:trace>
  <inkml:trace contextRef="#ctx0" brushRef="#br0" timeOffset="228110.0108">14895 13619 1010 0,'-9'-7'483'15,"-17"-13"-175"-15,-4-3-74 16,-20-3-110-16,-1 2-43 15,-6 10-72-15,-6 9-23 16,-2 21-13-16,-2 11 1 16,7 15 5-16,14 9 4 0,30 13 6 15,17 6 2-15,27 6 7 16,13-2 5-16,19-15 12 16,6-11 4-16,7-23 16 15,6-7 22-15,-8-20 7 16,-3-3-2-16,-17-11-11 15,-16-3-21-15,-20 6-30 16,-15 1-18-16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18:56.249"/>
    </inkml:context>
    <inkml:brush xml:id="br0">
      <inkml:brushProperty name="width" value="0.05292" units="cm"/>
      <inkml:brushProperty name="height" value="0.05292" units="cm"/>
    </inkml:brush>
  </inkml:definitions>
  <inkml:trace contextRef="#ctx0" brushRef="#br0">20181 4693 1438 0,'-12'1'198'16,"-9"1"-84"-16,19-1-16 15,33-2 9-15,22-3-1 16,41 4-5-16,18 0-5 16,32 1-27-16,7 2-19 15,1-1-23-15,-7 0-10 16,-20-4-17-16,-7-3-25 15,-31-6-126-15,-11-1-138 16</inkml:trace>
  <inkml:trace contextRef="#ctx0" brushRef="#br0" timeOffset="404.6902">20261 4638 1080 0,'2'-7'382'15,"-2"-9"-190"-15,-2 7-42 16,-10 9-29-16,-4 8-22 16,-16 15-49-16,-4 5-18 15,-4 5-18-15,1-1-5 16,16-9-9-16,10-2-5 0,23-16 5 15,11-5 7-15,21-4 10 16,9 1 3-16,8 6-3 16,1 6-51-16</inkml:trace>
  <inkml:trace contextRef="#ctx0" brushRef="#br0" timeOffset="841.7337">21387 4554 1509 0,'7'6'249'0,"5"5"-105"0,14 2-50 16,5 2-3-16,4 2-6 16,-7-3-4-16,-7 2-16 15,-3 0-3-15,-15-5-18 16,-2 1-7-16,-12-3-11 16,-6 1-34-16,-9 2-119 15,-3 0-149-15</inkml:trace>
  <inkml:trace contextRef="#ctx0" brushRef="#br0" timeOffset="1502.5065">20121 5116 1310 0,'-8'11'257'16,"-6"8"-87"-16,-4 14-93 15,-6 2-6-15,2 7-36 16,0-3-8-16,7-5-17 15,5-8-5-15,6-13-7 16,6-9-7-16,5-13-19 16,5-9-16-16,-1-13-28 15,1-6 6-15,-1-7 6 16,-1 1 12-16,1 1 31 16,0 0 8-16,-3 10 30 15,-4 4 19-15,-1 12 35 0,-2 8 11 16,-5 10-3-16,3 11-11 15,1 12-35-15,5 8-11 16,9 9-12-16,5 7-6 16,11 0-3-16,1 2-1 15,5-6 3-15,-4-5 1 16,-7-8 1-16,-7-7 4 0,-17-8 7 16,-4-2 2-16,-19-9 3 15,-12-2-2-15,-13-4-21 16,-6-3-16-16,0-2-49 15,5 1-20-15,11 3-143 16</inkml:trace>
  <inkml:trace contextRef="#ctx0" brushRef="#br0" timeOffset="1842.7502">20276 5112 1614 0,'2'-1'306'0,"4"4"-183"0,3 10-28 16,5 18-37-16,-1 10-8 15,0 18-21-15,6 6-7 16,-6-8-8-16,2-5-4 15,3-18-1-15,-5-13 7 16,2-19 20-16,2-8 7 16,-2-26 16-16,3-12 4 15,1-19-6-15,-1-4-9 16,1 3-21-16,-5 12-12 0,-4 24-25 16,-8 7-37-16,-2 21-121 15,-2 6 103-15</inkml:trace>
  <inkml:trace contextRef="#ctx0" brushRef="#br0" timeOffset="2228.8792">20752 5444 1384 0,'-13'0'223'16,"-13"2"-77"-16,-5 4-18 16,0 3-37-16,5 5-18 15,11 6-19-15,7 0 4 0,12 5-10 16,7-4 0-16,11-1-15 16,8-6-12-16,8-4-7 15,-1-2-32-15,-1-9-117 16</inkml:trace>
  <inkml:trace contextRef="#ctx0" brushRef="#br0" timeOffset="2441.3144">20949 5296 1699 0,'9'-2'342'0,"14"-1"-268"0,11-2-22 15,3 4-39-15,1 0-1 16,-1 1-75-16,-2 0-98 16</inkml:trace>
  <inkml:trace contextRef="#ctx0" brushRef="#br0" timeOffset="2614.8469">21008 5401 1527 0,'2'1'289'0,"5"2"-49"16,8 1-120-16,17-1-59 15,3-1-29-15,9-2-52 16,1-4-48-16</inkml:trace>
  <inkml:trace contextRef="#ctx0" brushRef="#br0" timeOffset="3166.7578">21795 5110 1287 0,'-12'-12'313'0,"-7"-8"-41"0,-12 1-103 16,-9 5-17-16,-4 10-72 15,-1 6-26-15,5 16-36 16,8 3-16-16,12 10-17 16,9 4-3-16,16 1 1 15,10 2 4-15,15-3 10 16,3-3 5-16,9-10 3 15,0-4 3-15,1-13-2 16,-1-5 0-16,-9-5 3 16,-6-5 3-16,-20-3-2 15,-7-2-1-15,-21 1-2 16,-14 2-1-16,-13 8 0 16,-8 7 2-16,2 13 4 15,5 6 0-15,9 14-4 16,12 3 1-16,13 1 7 0,14-2 4 15,22-9 12-15,13-5 5 16,21-10-7-16,10-2-1 16,7-12-8-16,2-4-14 15,-8-5-225-15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2-01-13T09:53:37.372"/>
    </inkml:context>
    <inkml:brush xml:id="br0">
      <inkml:brushProperty name="width" value="0.05292" units="cm"/>
      <inkml:brushProperty name="height" value="0.05292" units="cm"/>
    </inkml:brush>
  </inkml:definitions>
  <inkml:trace contextRef="#ctx0" brushRef="#br0">22404 8635 4 0,'0'0'26'16,"0"0"-7"-16,0 0-2 15,0 0-3-15,-28-11-3 16,28 11-1-16,-34-11-1 0,5 8-1 16,-15-6-1-16,-16 2 0 15,-21-1 0-15,5 4-1 16,-20-4 1-16,12-1-1 16,-10 1 0-16,11 1-2 15,-1-7 0-15,19 1 0 31,5-6-1-31,5-3-1 0,0-7 1 16,0 0-2-16,-7-3 1 16,-1-4-1-16,-2 0 1 15,-3-2-1-15,0 3 1 16,0-1-1-16,6 4 0 16,7 1 0-16,11 1 0 15,5-2-1-15,7 0 0 0,9 3 0 16,-1-2 0-16,3 1 0 15,3 0 0-15,-3 0 0 0,0-2 0 16,3 3 0-16,5-2 0 16,0-3 0-16,13 2 0 15,0 0 0-15,0 0 0 32,13 3 0-32,0 0 1 0,5-1-1 15,3 1 0-15,0 0 0 16,-3 0 0-16,1 0 0 15,-1 0 0-15,3 0 0 16,2-2 0-16,1 2 0 16,4-2-1-16,1 5 1 15,-3 1-1-15,6 0 1 0,7 2-1 16,2 0 1-16,4 1 0 16,2-2-1-16,5 0 1 15,8 0 0-15,5-3 0 16,8 0 1-16,-2 0-1 15,-3 2 0-15,5 0 0 16,-3-1 0-16,6 4 1 0,5-1-1 16,0 1 0-16,7 3 0 15,1 3-1-15,15-3 2 16,9 1-1-16,1 4 0 16,9 2 0-16,-6 4 0 0,-4-1 0 15,4 1 0-15,-7 3 0 31,-11 1 0-31,-11 4 0 0,4 0 0 16,-17 0 0-16,1 0 0 16,-8 4 0-16,-11 3 0 15,6 0 0-15,0 3 0 16,-3 2 0-16,2-2 1 16,3 5-1-16,6 2 0 15,5-1 0-15,2 3 0 0,-5 2 0 16,5-1 1-16,-2 3-2 15,-8 4 1-15,-8-3 0 16,-11 3 0-16,-12 2 0 16,5-3 0-16,-11-1 0 15,-2 1 1-15,2-2-1 0,3-1 0 32,-3-2 0-32,14 0 1 15,-4-2-2-15,-9 3 1 16,-4-2 1-16,1 2 0 15,-8-3 0-15,0 4-1 0,-3-2 1 16,-5 2 0-16,-3 0 0 16,9-1-1-16,-4-2 0 15,4 6 1-15,-1-2-1 0,-10 1 0 16,-3 1 1-16,11 2 0 16,-16 1-1-16,0 3 1 15,0-3-1-15,-16 1 1 16,3-1 0-16,0 0-1 15,2-3 0-15,-7 0 0 16,10-1 0-16,-13-1 1 0,6 1-1 16,-3 2-1-16,10-1 2 15,-3-1-1-15,-7 1 0 16,-3-1 0-16,-2 0 1 16,-3 1-1-16,-3-3 1 15,5-4 0-15,1 5-1 31,-11-7 0-31,-8 7 0 0,11-4 0 16,0 1 0-16,2-1 0 16,-8 3 0-16,3-3 0 0,1 0 0 15,-7 0 0 1,17-1 1-16,-11 0-1 16,-3-5 0-16,1 3 1 0,2-5-1 15,3 0 0-15,-1-3 0 0,9 1 0 16,-8-4 0-16,-1 3 0 15,4-2 0-15,1 0 0 16,-1 1 1-16,-4 2-1 16,1-1 0-16,2-1 0 15,1-2 1-15,28-6-1 32,-34 9 0-32,34-9 0 0,-29 8 0 15,29-8 0-15,0 0 0 16,-31 3 0-16,31-3 0 15,0 0 0-15,0 0 1 16,-29 0-1-16,29 0 0 16,0 0 0-16,11-10 0 15,-11 10 1-15,0-11-1 0,7 2 0 16,4-4 0-16,4-2-1 16,12 1 1-16,-7-4 0 15,4-2 0-15,7-2 0 16,8-1 1-16,-7 3-1 0,2-1 0 15,0 2 0 1,-11 0 1-16,3 0-1 16,3 6 0-16,-11 1 1 15,-18 12-1-15,16-14 0 16,-16 14 0-16,0 0 1 16,0 0-1-16,0 0 0 15,-8 12 0-15,-13 2 0 16,-8 8 0-16,-10 2 0 15,-8 8 0-15,-13 3 0 0,-10 0 0 16,-1-2 0-16,6-1 0 16,2-5 0-16,14-8-1 15,5-5 1-15,12-4 0 16,32-10 1-16,0 0-1 16,11 12 0-16,23-12 0 15,13 0 0-15,15 3 0 0,11-3 1 16,8 0-1-16,10 0 0 15,6 0 1-15,-16 0 0 16,-13 0 0-16,0 0 0 0,-21-3 1 16,-14 3 1-1,-1 0-1-15,-32 0 0 0,0 0 0 32,23-4 0-32,-23 4-1 15,0 0-1-15,0 0-11 0,0 0-34 16,0 0-1-16,0-12 0 15,16-8 0-15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45:05.305"/>
    </inkml:context>
    <inkml:brush xml:id="br0">
      <inkml:brushProperty name="width" value="0.05292" units="cm"/>
      <inkml:brushProperty name="height" value="0.05292" units="cm"/>
    </inkml:brush>
  </inkml:definitions>
  <inkml:trace contextRef="#ctx0" brushRef="#br0">21244 8635 4 0,'0'0'26'16,"0"0"-7"-16,0 0-2 15,0 0-3-15,-11-11-3 16,11 11-1-16,-13-11-1 0,2 8-1 16,-6-6-1-16,-6 2 0 15,-8-1 0-15,2 4-1 16,-8-4 1-16,5-1-1 16,-4 1 0-16,4 1-2 15,0-7 0-15,7 1 0 31,2-6-1-31,2-3-1 0,0-7 1 16,0 0-2-16,-3-3 1 16,0-4-1-16,-1 0 1 15,-1-2-1-15,0 3 1 16,0-1-1-16,2 4 0 16,3 1 0-16,4 1 0 15,2-2-1-15,3 0 0 0,3 3 0 16,0-2 0-16,1 1 0 15,1 0 0-15,-1 0 0 0,0-2 0 16,1 3 0-16,2-2 0 16,0-3 0-16,5 2 0 15,0 0 0-15,0 0 0 32,5 3 0-32,0 0 1 0,2-1-1 15,1 1 0-15,0 0 0 16,-1 0 0-16,0 0 0 15,0 0 0-15,1 0 0 16,1-2 0-16,0 2 0 16,2-2-1-16,0 5 1 15,-1 1-1-15,2 0 1 0,3 2-1 16,1 0 1-16,1 1 0 16,1-2-1-16,2 0 1 15,3 0 0-15,2-3 0 16,3 0 1-16,-1 0-1 15,-1 2 0-15,2 0 0 16,-1-1 0-16,2 4 1 0,2-1-1 16,0 1 0-16,3 3 0 15,0 3-1-15,6-3 2 16,3 1-1-16,1 4 0 16,3 2 0-16,-2 4 0 0,-2-1 0 15,2 1 0-15,-3 3 0 31,-4 1 0-31,-4 4 0 0,1 0 0 16,-6 0 0-16,0 0 0 16,-3 4 0-16,-4 3 0 15,2 0 0-15,0 3 0 16,-1 2 0-16,1-2 1 16,1 5-1-16,2 2 0 15,2-1 0-15,1 3 0 0,-2 2 0 16,2-1 1-16,-1 3-2 15,-3 4 1-15,-3-3 0 16,-4 3 0-16,-5 2 0 16,2-3 0-16,-4-1 0 15,-1 1 1-15,1-2-1 0,1-1 0 32,-1-2 0-32,5 0 1 15,-1-2-2-15,-4 3 1 16,-1-2 1-16,0 2 0 15,-3-3 0-15,0 4-1 0,-1-2 1 16,-2 2 0-16,-1 0 0 16,3-1-1-16,-1-2 0 15,1 6 1-15,0-2-1 0,-4 1 0 16,-1 1 1-16,4 2 0 16,-6 1-1-16,0 3 1 15,0-3-1-15,-6 1 1 16,1-1 0-16,0 0-1 15,1-3 0-15,-3 0 0 16,4-1 0-16,-5-1 1 0,2 1-1 16,-1 2-1-16,4-1 2 15,-1-1-1-15,-3 1 0 16,-1-1 0-16,-1 0 1 16,-1 1-1-16,-1-3 1 15,2-4 0-15,0 5-1 31,-4-7 0-31,-3 7 0 0,4-4 0 16,0 1 0-16,1-1 0 16,-3 3 0-16,1-3 0 0,0 0 0 15,-2 0 0 1,6-1 1-16,-4 0-1 16,-1-5 0-16,0 3 1 0,1-5-1 15,1 0 0-15,0-3 0 0,3 1 0 16,-3-4 0-16,0 3 0 15,1-2 0-15,1 0 0 16,-1 1 1-16,-1 2-1 16,0-1 0-16,1-1 0 15,0-2 1-15,11-6-1 32,-13 9 0-32,13-9 0 0,-11 8 0 15,11-8 0-15,0 0 0 16,-12 3 0-16,12-3 0 15,0 0 0-15,0 0 1 16,-11 0-1-16,11 0 0 16,0 0 0-16,4-10 0 15,-4 10 1-15,0-11-1 0,3 2 0 16,1-4 0-16,2-2-1 16,4 1 1-16,-2-4 0 15,1-2 0-15,3-2 0 16,3-1 1-16,-3 3-1 0,1-1 0 15,0 2 0 1,-4 0 1-16,1 0-1 16,1 6 0-16,-4 1 1 15,-7 12-1-15,6-14 0 16,-6 14 0-16,0 0 1 16,0 0-1-16,0 0 0 15,-3 12 0-15,-5 2 0 16,-3 8 0-16,-4 2 0 15,-3 8 0-15,-5 3 0 0,-4 0 0 16,0-2 0-16,2-1 0 16,1-5 0-16,5-8-1 15,2-5 1-15,5-4 0 16,12-10 1-16,0 0-1 16,4 12 0-16,9-12 0 15,5 0 0-15,6 3 0 0,4-3 1 16,3 0-1-16,4 0 0 15,2 0 1-15,-6 0 0 16,-5 0 0-16,0 0 0 0,-8-3 1 16,-5 3 1-1,-1 0-1-15,-12 0 0 0,0 0 0 32,9-4 0-32,-9 4-1 15,0 0-1-15,0 0-11 0,0 0-34 16,0 0-1-16,0-12 0 15,6-8 0-15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46:57.316"/>
    </inkml:context>
    <inkml:brush xml:id="br0">
      <inkml:brushProperty name="width" value="0.05292" units="cm"/>
      <inkml:brushProperty name="height" value="0.05292" units="cm"/>
    </inkml:brush>
  </inkml:definitions>
  <inkml:trace contextRef="#ctx0" brushRef="#br0">21496 6523 4 0,'-20'0'17'0,"3"4"-2"0,-5-4-1 15,-1 5 0-15,-3-1-1 16,-2 1 0-16,-2-5-2 16,-4 0-2-16,2 2-1 15,-5-6-2-15,-4 4 0 16,-4-7-1-16,3 2 1 15,-6-2-1-15,3 2 0 0,-4-5-1 16,1 1 0-16,-2-4-1 16,4-6-1-16,-2-2 0 15,3-6-1-15,0-5 0 16,0-2 0-16,0-4 0 16,4-6-1-16,-2-3 1 15,3 0 0 1,2 1-1-16,2-3 1 15,2-3 0-15,3-2 0 16,4-4-1-16,0-3 1 0,8-9-1 16,2-2 1-16,2-8-1 15,7-5 1-15,3-3-1 16,5 7 0-16,0-1 0 16,9 2 0-16,1 9 0 0,7 4 0 15,4 1 0-15,-2 11 0 16,8-2 0-16,3 2 0 15,2-2 0-15,5 0 1 16,0-1-1-16,7 7 0 16,2 4 0-16,3 5 0 15,2 4 0 1,1 6 1-16,3 9-2 16,-1 4 1-16,4 5 0 15,-1 0 0-15,1 4 0 16,3-5 1-16,1 4-2 15,1 0 1-15,4 3 1 16,3 3-2-16,-3 5 2 16,2 9-1-16,1 4-1 0,-4 7 1 15,-1 3 1-15,-3 5-1 16,-2 0 0-16,-2 5 0 0,-1 4 0 16,-4 0 0-16,-4 5 0 15,-2 3 0-15,-2 3 1 16,-1 7-1-16,-6 3 0 15,-6 0-1-15,-5 7 1 0,-2-5 0 16,-5 2 0-16,-10 4-1 16,-3-2 1-16,-7 1-1 15,-5 1 1-15,-1-1 0 16,-7 0 0-16,-4 3 0 16,0-6 0-16,-4-2 0 31,-1-8 0-31,2-11 1 0,0-7 0 15,1-7-1-15,-1-8 0 16,3-6 1-16,0-4 0 16,3-1 0-16,4-4-1 15,-2 3 0-15,2-2 1 16,10-5-1-16,-16 10 1 16,16-10-1-16,0 0 0 0,0 0 0 15,-9-12 1-15,9 12-2 16,-5-13 2-16,5 2-1 0,0-1 0 15,0 2 0-15,0-4 0 16,3-3 0-16,1-1 0 16,3-1 0-16,-2 1 0 31,0 4 1-31,-5 3 0 0,6-2-1 16,-6 13 1-16,4-12 0 15,-4 12 0-15,0 0 0 16,0 9 0-16,0 4 0 15,0 4-1-15,6 8 0 16,-3-2 0-16,0 11 0 16,1 0 0-16,-4-2-1 0,3-5 2 15,-3-2 1-15,0-9 0 16,-3 0-1-16,3-16 3 16,0 0 0-16,0 0-1 15,18-13 1-15,4-3-6 16,4 0-38-16,6-9-1 15,11 3-1-15,-4-14 0 0</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29:59.349"/>
    </inkml:context>
    <inkml:brush xml:id="br0">
      <inkml:brushProperty name="width" value="0.05292" units="cm"/>
      <inkml:brushProperty name="height" value="0.05292" units="cm"/>
    </inkml:brush>
  </inkml:definitions>
  <inkml:trace contextRef="#ctx0" brushRef="#br0">6363 11888 139 0,'-5'-3'54'15,"-7"-6"-38"-15,9 3-56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2-12-20T16:03:15.229"/>
    </inkml:context>
    <inkml:brush xml:id="br0">
      <inkml:brushProperty name="width" value="0.05292" units="cm"/>
      <inkml:brushProperty name="height" value="0.05292" units="cm"/>
    </inkml:brush>
  </inkml:definitions>
  <inkml:trace contextRef="#ctx0" brushRef="#br0">21496 6523 4 0,'-20'0'17'0,"3"4"-2"0,-5-4-1 15,-1 5 0-15,-3-1-1 16,-2 1 0-16,-2-5-2 16,-4 0-2-16,2 2-1 15,-5-6-2-15,-4 4 0 16,-4-7-1-16,3 2 1 15,-6-2-1-15,3 2 0 0,-4-5-1 16,1 1 0-16,-2-4-1 16,4-6-1-16,-2-2 0 15,3-6-1-15,0-5 0 16,0-2 0-16,0-4 0 16,4-6-1-16,-2-3 1 15,3 0 0 1,2 1-1-16,2-3 1 15,2-3 0-15,3-2 0 16,4-4-1-16,0-3 1 0,8-9-1 16,2-2 1-16,2-8-1 15,7-5 1-15,3-3-1 16,5 7 0-16,0-1 0 16,9 2 0-16,1 9 0 0,7 4 0 15,4 1 0-15,-2 11 0 16,8-2 0-16,3 2 0 15,2-2 0-15,5 0 1 16,0-1-1-16,7 7 0 16,2 4 0-16,3 5 0 15,2 4 0 1,1 6 1-16,3 9-2 16,-1 4 1-16,4 5 0 15,-1 0 0-15,1 4 0 16,3-5 1-16,1 4-2 15,1 0 1-15,4 3 1 16,3 3-2-16,-3 5 2 16,2 9-1-16,1 4-1 0,-4 7 1 15,-1 3 1-15,-3 5-1 16,-2 0 0-16,-2 5 0 0,-1 4 0 16,-4 0 0-16,-4 5 0 15,-2 3 0-15,-2 3 1 16,-1 7-1-16,-6 3 0 15,-6 0-1-15,-5 7 1 0,-2-5 0 16,-5 2 0-16,-10 4-1 16,-3-2 1-16,-7 1-1 15,-5 1 1-15,-1-1 0 16,-7 0 0-16,-4 3 0 16,0-6 0-16,-4-2 0 31,-1-8 0-31,2-11 1 0,0-7 0 15,1-7-1-15,-1-8 0 16,3-6 1-16,0-4 0 16,3-1 0-16,4-4-1 15,-2 3 0-15,2-2 1 16,10-5-1-16,-16 10 1 16,16-10-1-16,0 0 0 0,0 0 0 15,-9-12 1-15,9 12-2 16,-5-13 2-16,5 2-1 0,0-1 0 15,0 2 0-15,0-4 0 16,3-3 0-16,1-1 0 16,3-1 0-16,-2 1 0 31,0 4 1-31,-5 3 0 0,6-2-1 16,-6 13 1-16,4-12 0 15,-4 12 0-15,0 0 0 16,0 9 0-16,0 4 0 15,0 4-1-15,6 8 0 16,-3-2 0-16,0 11 0 16,1 0 0-16,-4-2-1 0,3-5 2 15,-3-2 1-15,0-9 0 16,-3 0-1-16,3-16 3 16,0 0 0-16,0 0-1 15,18-13 1-15,4-3-6 16,4 0-38-16,6-9-1 15,11 3-1-15,-4-14 0 0</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09:50.559"/>
    </inkml:context>
    <inkml:brush xml:id="br0">
      <inkml:brushProperty name="width" value="0.05292" units="cm"/>
      <inkml:brushProperty name="height" value="0.05292" units="cm"/>
      <inkml:brushProperty name="color" value="#FF0000"/>
    </inkml:brush>
  </inkml:definitions>
  <inkml:trace contextRef="#ctx0" brushRef="#br0">19212 13653 400 0,'-5'0'249'0,"-1"5"-44"16,-2-5-53-16,-1-3-33 16,-4-5-38-16,-2-9-11 15,-7-10-4-15,1-6 5 16,-5-8 11-16,-3-11 4 16,-2-9-3-16,-2-12-3 15,-8-11-16-15,5-3-9 16,7-20-18-16,0 1-10 15,17-7-15-15,6 5-4 16,4 33 3-16,2 16 5 0,-1 41 19 16,-1 11-1-16,-2 10-9 15,2 4-49-15,2-1-153 16,1 1-120-16</inkml:trace>
  <inkml:trace contextRef="#ctx0" brushRef="#br0" timeOffset="750.1767">18787 12585 547 0,'2'-6'303'0,"-4"-4"-52"16,2 2-31-16,0 3-40 15,0 5-19-15,0 2-35 16,-1-2-19-16,0 0-40 15,0 0-16-15,0 0-19 16,0 1-8-16,-4 13-8 16,-6 33-4-16,5-23-3 15,-1 5-3-15,0 4-2 16,-1-2 0-16,4-6-4 16,2-5-1-16,1-7-5 15,0-7-4-15,2-11-4 31,0 1 0-31,0 2 3 0,-1 1 3 0,4-14 4 0,17-49 2 16,-12 32 1-16,0 0 1 16,-1 3 1-16,1 6 2 15,-4 6 2-15,-2 3-1 16,2 8 0-16,0 1-1 16,3 7 0-16,0 3 1 15,2-3 1-15,2 7-1 16,1-4 0-16,7 5 0 15,1 5 2-15,-4-1 2 0,2 1 1 16,-2 1-1-16,-6-4-2 16,4-1-2-16,-2-1-1 15,-8-3 0-15,2 1-86 16,-5 0-169-16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21T09:19:33.936"/>
    </inkml:context>
    <inkml:brush xml:id="br0">
      <inkml:brushProperty name="width" value="0.05292" units="cm"/>
      <inkml:brushProperty name="height" value="0.05292" units="cm"/>
      <inkml:brushProperty name="color" value="#FF0000"/>
    </inkml:brush>
  </inkml:definitions>
  <inkml:trace contextRef="#ctx0" brushRef="#br0">2184 8935 914 0,'-17'0'422'15,"-23"0"-185"-15,-8 0-36 16,-12 7-68-16,-3 3-27 16,4 6-49-16,7 5-24 0,18 1-37 15,11 3-12-15,18 6-2 16,9-1 3-16,19 0 6 16,7-1 7-16,16-7 1 15,4-4 1-15,2-3 3 16,-8-4 2-16,-15-7 3 15,-13 1 2-15,-14-4 16 16,-6 0 4-16,-15 0 12 16,-5-1-1-16,-19 3-15 15,-2 1-6-15,-2 8-25 16,5 2-7-16,17 10-7 16,5 5-2-16,20 4 5 15,-1 4 6-15,7-1 4 16,9-5 3-16,0-3 3 15,13-9 0-15,8-4 4 16,5-3 0-16,4-15 0 16,0 1 1-16,-5-15 0 0,-2-4 1 15,-8-5 2-15,-5-6 2 16,-6-1 1-16,-4-2 0 16,-8 7 19-16,-1-1 10 15,-6 9 9-15,0 9-1 16,-2 10-23-16,0 6-15 15,2 18-11-15,2 5-2 16,4 8 0-16,3 1 2 16,3-3 1-16,2 2 0 0,0-8 3 15,-1-5-52-15,-4-7-149 16,-4-12-118-16</inkml:trace>
  <inkml:trace contextRef="#ctx0" brushRef="#br0" timeOffset="125.0825">2238 9133 771 0,'-2'-8'406'0,"-1"-9"-108"15,0 2-100-15,2 8-126 16,0 4-56-16,1 12-328 16</inkml:trace>
  <inkml:trace contextRef="#ctx0" brushRef="#br0" timeOffset="359.1309">2364 9281 1114 0,'5'10'477'0,"10"14"-270"0,3 4-58 16,1 4-78-16,1 3-24 16,0-2-27-16,-2-3-4 15,0-3-5-15,-1-7 1 16,-5-8 1-16,3-6 3 15,0-12 35-15,0-7 11 0,1-11 9 16,-3-2-3-16,-5-4-38 16,0-4-23-1,-6 6-208-15,2 2-223 0</inkml:trace>
  <inkml:trace contextRef="#ctx0" brushRef="#br0" timeOffset="807.1208">2985 9278 1173 0,'-6'21'491'0,"-14"21"-293"16,-2 0-51-16,-3 0-81 16,-4-9-19-16,-1-10-19 15,2-2-2-15,6-21-7 16,7-1-16-16,8-12-33 15,4-2-15-15,1-1-6 16,2-2 8-16,3-1 17 0,-1 2 4 16,8 8-3-16,3 3-2 15,8 9 7-15,3 4 6 16,1 9 14-16,2-1 6 16,-1 4 7-16,9-4 6 15,-3-5 8-15,-1-3 3 16,-1-9 2-16,-3-5 3 0,-2-10 4 15,4-2 1-15,-4-4 0 16,-4-3-5-16,-5 0-10 16,-4 0-6-16,-5 7 19 15,-4 5-2-15,-3 14 6 16,1 8 6-16,1 17-16 16,2 3-1-16,5 9-9 15,2 5-6-15,0-8-9 16,-1 0-1-16,6-8-30 15,2-7-105-15</inkml:trace>
  <inkml:trace contextRef="#ctx0" brushRef="#br0" timeOffset="1199.7477">4136 9206 891 0,'-3'-4'440'0,"8"3"-158"16,7 0-102-16,11 0-110 16,3 0-26-16,13-2-26 15,4 1-5-15,7 2-7 16,1 1 0-16,-9 4-14 15,-5-3-33-15,-16-1-115 16,-1-1-96-16</inkml:trace>
  <inkml:trace contextRef="#ctx0" brushRef="#br0" timeOffset="1501.3499">4382 9195 790 0,'-2'1'363'0,"0"8"-167"16,-1 4-57-16,-1 13-68 15,2 6-14-15,2 9-11 16,0-1-6-16,9 0 5 15,1-8 12-15,6-7 16 16,3-5 5-16,0-12 2 16,1-1-13-16,-3-8-18 15,-1-5-10-15,-4-1-13 16,3-2-101-16</inkml:trace>
  <inkml:trace contextRef="#ctx0" brushRef="#br0" timeOffset="1812.2453">4773 9254 1140 0,'1'-1'496'0,"11"1"-277"16,7-1-68-16,13 1-96 16,5 1-21-16,2 1-17 15,-4 1-5-15,-8-1-3 16,-2-1-1-16,-3-2-131 15,0 1-142-15</inkml:trace>
  <inkml:trace contextRef="#ctx0" brushRef="#br0" timeOffset="2028.0506">4871 9396 727 0,'0'4'431'16,"0"3"-24"-16,12-2-210 15,5 1-40-15,8-4-47 16,7 4-26-16,-5-3-38 0,2 0-10 16,-1-1-22-16,-1-2-49 15,6-4-516-15</inkml:trace>
  <inkml:trace contextRef="#ctx0" brushRef="#br0" timeOffset="2433.2093">5428 9002 759 0,'-1'-3'441'16,"0"0"-76"-16,2 6-199 0,-1-3-52 15,0 0-72-15,4 13-8 16,13 49-18-16,-12-17-3 16,-2 12-4-16,-6 3-2 15,2 0-1-15,1-10-2 16,1-12-60-16,4-9-69 15,-3-17-353-15</inkml:trace>
  <inkml:trace contextRef="#ctx0" brushRef="#br0" timeOffset="2818.8355">5405 8976 685 0,'13'-19'404'15,"6"-17"-76"-15,7 13-128 16,0 3-44-16,5 23-91 16,5 12-36-16,-5 19-17 15,-3 9-2-15,-16 6-3 16,-8 2 0-16,-13 1 2 16,-4-1 1-16,-7-8 2 15,-1-2 2-15,-1-17-8 16,-3-8-8-16,2-17-13 15,6-8-6-15,3-8 2 16,2-1 5-16,12 2-1 16,-2 3 3-16,7 4 12 15,11 3 4-15,4 6 10 0,7 3 0 16,5 9-7-16,-2 1-1 16,4 8 3-16,-4 1 2 15,0 3 4-15,-1 2 2 16,-4-7 1-16,-3-1-1 15,-2-6-4-15,-3-4-2 16,-7 0-133-16</inkml:trace>
  <inkml:trace contextRef="#ctx0" brushRef="#br0" timeOffset="6023.8228">6391 8896 831 0,'-11'-10'406'0,"-11"-2"-137"16,-11-1-34-16,-9 9-66 16,0 4-38-16,-3 11-64 15,2 8-27-15,-3 14-41 16,7 9-15-16,-1 10-12 15,10 7 1-15,18 10 8 16,5 0 5-16,20 6 9 0,8-8 1 16,17-14 1-16,8-12 4 15,21-24 9-15,8-11 1 16,3-19 4-16,-2-5 0 16,-21-10 14-16,-15-1-30 15,-25 7-367-15</inkml:trace>
  <inkml:trace contextRef="#ctx0" brushRef="#br0" timeOffset="6618.1825">6986 9199 617 0,'6'-1'304'0,"13"-2"-117"16,7 0-57-16,11-2-75 15,-2 2-25-15,1 3-34 16,-4 2-70-16</inkml:trace>
  <inkml:trace contextRef="#ctx0" brushRef="#br0" timeOffset="6816.8273">6929 9330 862 0,'5'5'419'0,"9"1"-133"15,2-1-43-15,17 3-81 16,5-2-31-16,4 3-71 15,3-3-15-15,-4-5-104 16</inkml:trace>
  <inkml:trace contextRef="#ctx0" brushRef="#br0" timeOffset="9161.9846">8016 9005 499 0,'4'0'341'16,"-2"-3"-31"-16,-4 3-99 15,1 0-42-15,-1-2-87 0,-11 1-30 16,-42 1-27-16,28-3-9 16,-1 1-11-16,3 2-4 15,-3 1-6-15,4 4-3 16,0 6-1-16,1 0 0 16,6 1 3-16,1 4 1 15,5 0-1-15,1-3 1 16,6 1-2-16,-1-4 0 15,5-2-2-15,3 2 1 16,3-5 1-16,5-3 4 0,6-4 3 16,5-6 0-16,7 0-3 15,3-1 6-15,4 9-1 16,-2 2 3-16,2 10 3 16,-3 5-4-16,-5 8 11 15,-3 6 4-15,-15 5 24 16,-4 3 8-16,-14 4 16 15,-10 0 5-15,-6 2-12 16,-6-6-5-16,-6-15-10 16,-2-6-4-16,-4-16-8 15,1-5-5-15,4-8-13 16,5-9-8-16,14 4-11 16,3-4-7-16,12 7-43 15,8 1-33-15,13 1-102 16,8 2-102-16</inkml:trace>
  <inkml:trace contextRef="#ctx0" brushRef="#br0" timeOffset="9359.1065">8179 9317 827 0,'2'3'488'0,"6"1"-99"0,-2 0-131 16,2 2-54-16,-2-4-101 16,-3 0-35-16,-2 2-111 15,-1-4-176-15</inkml:trace>
  <inkml:trace contextRef="#ctx0" brushRef="#br0" timeOffset="10321.2294">8499 9299 408 0,'1'-1'257'16,"4"0"-44"-16,4-8-67 15,5-5-32-15,5-6-53 16,-2-5-10-16,-1-4 5 15,-3-2 9-15,-4 2 13 16,-3 5 10-16,-3 4 5 16,-1 6 1-16,-4 6 0 15,0 2-16-15,-2 9-43 16,1 7-18-16,1 13-23 0,2 8 1 16,2 19 9-1,1 8 4-15,4 8-1 0,0 0-1 16,1-11 2-16,5-8 2 15,0-17-40-15,3-5-65 16,-1-12-185-16</inkml:trace>
  <inkml:trace contextRef="#ctx0" brushRef="#br0" timeOffset="10694.1707">9107 9109 736 0,'-7'0'397'0,"-18"-1"-76"16,-1 1-85-16,0 4-97 16,-5 2-38-16,4 7-69 15,4 1-24-15,8 10-27 16,0 5-4-16,9 6 2 15,0 6 3-15,6 1 5 16,4 0 2-16,9-9 3 16,5-6 3-16,14-16 5 15,5-6 5-15,5-17 9 0,3-7 3 16,-8-15 23-16,-9-7 23 16,-15-1 45-16,-13 2 13 15,-21 9-15-15,-4 9-26 16,-8 9-49-16,1 6-18 15,8 5-38-15,5-1-66 16,12 3-323-16</inkml:trace>
  <inkml:trace contextRef="#ctx0" brushRef="#br0" timeOffset="11054.8933">9060 8939 579 0,'0'1'375'0,"0"-1"7"16,3 0-190-16,-3-1-54 15,16 1-55-15,56 1-26 16,-9 4-35-16,-1-1-33 15,-2-3-389-15</inkml:trace>
  <inkml:trace contextRef="#ctx0" brushRef="#br0" timeOffset="11468.989">9689 8786 642 0,'-7'-2'401'16,"-3"-4"-46"-16,-6 5-133 15,-5 1-52-15,-2 8-81 16,0 3-31-16,3 9-46 0,3 4-12 16,6 7-10-16,3 4-3 15,8-2-1-15,4 1 3 16,9-7 1-16,4-5 2 16,9-10 7-16,7-3 2 15,1-12 9-15,1-5 6 16,-10-4 11-16,-8-8 6 15,-17 1 21-15,-12-1 5 16,-19 6-9-16,-10 7-9 0,-4 11-19 16,0 5-70-16</inkml:trace>
  <inkml:trace contextRef="#ctx0" brushRef="#br0" timeOffset="11799.5364">9731 9417 1368 0,'0'1'578'16,"0"2"-317"-16,6 0-87 15,-6-3-111-15,0 0-9 16,0 0-74-16,0 0-127 0</inkml:trace>
  <inkml:trace contextRef="#ctx0" brushRef="#br0" timeOffset="12775.6088">10420 9230 583 0,'-3'-12'321'0,"-4"-4"-75"16,-7 1-68-16,-4 1-15 15,-10 6-38-15,-7-1-13 16,-3 8-42-16,2 2-22 16,5 8-31-16,2 5-19 15,12 3-17-15,5 3-1 0,12 2 8 16,9 2 4-16,14 7 8 15,7 0 0-15,6 3 1 16,-1 0 1-16,-8-1 5 16,-9-3 1-16,-16 1 5 15,-3-4 2-15,-15 0 3 16,-10-4-4-16,-9-11-5 16,-3-6-5-16,0-14-7 15,8-7-2-15,16-6-7 16,13-7-3-16,17-4-1 15,12-3 3-15,9-8 20 16,3 1 8-16,5-2 12 16,-6 5 1-16,-5 4-3 15,-10 3 1-15,-22 10 8 16,-7 2 1-16,-19 12-13 0,-5 6-7 16,-14 4-33-16,-4 6-34 15,3 4-200-15</inkml:trace>
  <inkml:trace contextRef="#ctx0" brushRef="#br0" timeOffset="13001.9642">10686 9367 1241 0,'0'0'544'0,"-1"0"-302"15,0 1-79-15,0-1-102 16,0 0-48-16,0 0-218 16</inkml:trace>
  <inkml:trace contextRef="#ctx0" brushRef="#br0" timeOffset="13465.774">10927 9456 810 0,'6'-6'338'0,"3"-10"-201"15,5-3-28-15,6-12-43 16,-4-4-10-16,1-5-5 15,-3 2-4-15,-5 3 2 16,-1 7 0-16,-4 6 7 16,-4 4 6-16,0 11-9 15,-1 3-14-15,-2 8-35 16,2-4-14-16,0 1-1 16,0 25 7-16,1 45 13 15,2-19 8-15,0 8-1 16,-2 4 0-16,0-6-2 15,0-13-1-15,4-14-2 16,0-9-1-16,8-12-60 16,5-3-96-16,7-15-271 15</inkml:trace>
  <inkml:trace contextRef="#ctx0" brushRef="#br0" timeOffset="13808.717">11441 9214 808 0,'-5'-7'404'0,"-9"-5"-116"15,-2 3-55-15,-5 4-87 16,-2 5-34-16,-1 10-68 16,3 6-21-16,0 13-25 15,3 3-6-15,7 11-4 16,4 2-1-16,10 2 4 15,5-2 1-15,10-11 6 16,3-3 2-16,10-12 6 16,6-9 2-16,3-12 4 15,2-6 3-15,-5-15 7 16,-5-6 4-16,-11-7 5 16,-7-9 1-16,-16 2 19 15,-6 3 0-15,-15 8-9 16,-3 6-4-16,-6 6-60 15,-2 5-47-15,5 10-518 16</inkml:trace>
  <inkml:trace contextRef="#ctx0" brushRef="#br0" timeOffset="14463.629">11847 8811 449 0,'5'-4'322'16,"3"-4"-2"-16,-2 2-90 16,-2-2-38-16,-3 3-62 15,-1 2-25-15,-2-2-54 16,1 5-18-16,0-1-24 15,-6 1-5-15,-15 1-3 16,-25 1-2-16,29-2-51 0,9 5-21 16,-5 1-20-16,4 3 1 15,1 3 49-15,-3-2 20 16,6 0 20-16,3 1 3 16,1 0 3-16,-2 0 7 15,7 0 5-15,-5 0 1 16,2-6 1-16,4 1 0 0,0-5 5 15,9-1 2-15,0-2 5 16,1-3-4-16,4 5-10 16,4 3-4-16,7 9-3 15,0 2 2-15,-4 8 10 16,-8-1 10-16,-6 1 11 16,-10 2 11-16,-8-4 14 15,-6 1-5-15,-14-6-3 16,-2-1-8-16,-4-10-13 15,-2-8-5-15,8-4-18 16,4-5-26-16,8 0-101 16,9 3-95-16</inkml:trace>
  <inkml:trace contextRef="#ctx0" brushRef="#br0" timeOffset="15034.4794">12254 9345 661 0,'9'-1'331'15,"16"-2"-119"-15,6-2-20 16,8 3-83-16,2 0-34 16,2 2-42-16,-3 2-12 15,-10-2-67-15,-2 2-73 0</inkml:trace>
  <inkml:trace contextRef="#ctx0" brushRef="#br0" timeOffset="15333.9278">12270 9511 392 0,'3'0'295'0,"5"0"57"16,9 0-72-16,16 4-80 15,8-4-31-15,8 0-63 0,3-3-29 16,-6-1-38-16,-5 1-12 15,-15-2-7-15,-5 3 1 16,-16-1-53-16,-3 1-107 16</inkml:trace>
  <inkml:trace contextRef="#ctx0" brushRef="#br0" timeOffset="15979.6622">13166 9127 520 0,'1'-1'356'0,"3"-2"31"15,-4 3-119-15,-1 0-112 16,-1 0-34-16,1 0-52 16,-8 17-13-16,-34 35-23 15,34-28-14-15,13-4-18 16,8-2 0-16,9-4 5 15,3-3 2-15,7-2 3 16,-2-7-2-16,6-2-2 16,-2-4 0-16,-4-1-61 15,-1-1-61-15,-8-1-397 0</inkml:trace>
  <inkml:trace contextRef="#ctx0" brushRef="#br0" timeOffset="16188.4194">13338 9071 943 0,'-1'2'424'0,"-4"7"-215"16,0 4-49-16,1 12-78 15,-2 6-21-15,3 16-16 16,2 4-13-16,4 12-13 16,-3-2-4-16,5-6-6 15,-2-8-1-15,3-12 5 16,2-12-24-16,2-8-134 15,2-7-246-15</inkml:trace>
  <inkml:trace contextRef="#ctx0" brushRef="#br0" timeOffset="16580.6515">13747 9156 812 0,'-11'-6'371'0,"-11"-2"-175"0,3 6-63 16,-1 5-83-16,1 11-26 15,4 8-24-15,-3 4-6 16,6 8-1-16,4 3 0 15,5 6 1-15,6 4 1 16,11-6 2-16,7-3 4 0,11-10 13 16,1-13 5-16,7-14 11 15,-1-7 4-15,-1-15 42 16,-2-7 25-16,-12-12 41 16,-8-4 16-16,-17-4-12 15,-10 0-16-15,-13 13-40 16,-8 8-22-16,-5 11-34 15,1 4-17-15,9 4-60 16,6 1-61-16,12 5-248 16</inkml:trace>
  <inkml:trace contextRef="#ctx0" brushRef="#br0" timeOffset="16875.0944">14209 9321 1149 0,'2'2'566'0,"0"3"-211"0,-3-3-163 16,1-2-41-16,0 0-82 15,0 0-22-15,0-1-128 16,0 0-192-16</inkml:trace>
  <inkml:trace contextRef="#ctx0" brushRef="#br0" timeOffset="18041.7614">14387 9457 474 0,'1'-2'227'16,"4"-6"-74"-16,3 2-16 16,3-7-23-16,2-3-13 15,2-6-17-15,-1-3 11 16,0-5 10-16,0 0 7 16,-3-4 16-16,-1 2-8 15,0 2-15-15,-3 5-9 0,-2 7-21 16,0 7-13-16,-5 6-23 15,-1 2-23-15,1 5-27 16,0-2-8-16,0 0 1 16,0 0 9-16,3 19 7 15,10 35 0-15,-12-14 3 16,-1 7 4-16,-2 10 2 16,-3-4 0-16,7-7 0 15,3-8-3-15,14-16-76 16,2-8-109-16</inkml:trace>
  <inkml:trace contextRef="#ctx0" brushRef="#br0" timeOffset="18404.7962">14969 9194 822 0,'-8'-3'409'0,"-7"-4"-150"16,-3 7-114-16,-1 3-39 15,-4 5-62-15,0 6-23 16,5 6-21-16,-3 5-4 0,8 12-6 16,6 4 1-16,8 8 1 15,10-4 1-15,10-7 3 16,5-8 1-16,10-16 5 15,5-7 3-15,4-10 8 16,-3-9 22-16,-8-15 37 16,-6-6 29-16,-12-13 40 15,-13-2 0-15,-14-1-6 16,-6 3-26-16,-18 9-45 16,3 4-24-16,-5 17-41 15,-1 6-55-15,9 10-162 16</inkml:trace>
  <inkml:trace contextRef="#ctx0" brushRef="#br0" timeOffset="18706.0864">14984 8998 1174 0,'0'0'508'0,"5"0"-286"16,6 0-71-16,16 2-101 15,3 1-21-15,15 0-19 16,1 2-21-16,0 1-216 16</inkml:trace>
  <inkml:trace contextRef="#ctx0" brushRef="#br0" timeOffset="19238.1648">15416 8977 741 0,'10'-4'398'16,"4"-5"-119"-16,9-5-98 15,-3-4-43-15,5-3-57 16,-5 0-15-16,-4-1-22 16,-1 1 2-16,-8 5 6 15,-1 3 1-15,-4 6-9 16,-3 5-21-16,-1 10-22 15,0 6-9-15,2 15-1 16,3 10 9-16,3 6 5 0,1 2 4 16,0-2 0-16,0-7 1 15,0-7 2-15,1-8-17 16</inkml:trace>
  <inkml:trace contextRef="#ctx0" brushRef="#br0" timeOffset="21532.8847">15949 9283 694 0,'-6'1'362'0,"-2"4"-91"16,7-1-86-16,17 2-64 15,12 0-23-15,17-3-28 16,4 1-24-16,5-3-26 16,0-1 10-16,-4-2-129 15,0-3-133-15</inkml:trace>
  <inkml:trace contextRef="#ctx0" brushRef="#br0" timeOffset="21745.0856">16004 9456 912 0,'-1'1'401'0,"6"2"-170"16,5 2-57-16,14 2-61 16,10 1-10-16,6-3-50 15,8-1-19-15,6-5-4 0,1-4-57 16,6 0-270-16</inkml:trace>
  <inkml:trace contextRef="#ctx0" brushRef="#br0" timeOffset="22113.9401">16954 9100 1076 0,'3'-2'454'0,"0"7"-258"0,-3 2-51 16,-9 8-58 0,-4 7-10-16,-6 4-20 15,-2 3-15-15,2 1-26 16,7 1-7-16,11-1-7 15,5-1 0-15,18-5 1 16,7-4 1-16,12-11 1 0,2-3 0 16,-3-11-19-16,-1-4-36 15,-9-7-151-15,-4-6-159 16</inkml:trace>
  <inkml:trace contextRef="#ctx0" brushRef="#br0" timeOffset="22343.6023">17153 9108 742 0,'-4'1'467'0,"0"2"16"0,0 9-272 16,-2 6-50-16,2 15-49 16,-1 5-20-16,4 18-29 15,1 10-14-15,2 1-20 16,2-3-11-16,-4-13-7 15,6-12 0-15,-2-15-2 16,5-5-14-16,8-10-154 16,-2-6-91-16</inkml:trace>
  <inkml:trace contextRef="#ctx0" brushRef="#br0" timeOffset="22906.1447">17995 9282 679 0,'-11'-1'361'16,"-10"-2"-95"-16,3 4-155 15,4 6-43-15,8 5-52 16,6 2-8-16,11 6 1 15,6 5 1-15,8 7 3 0,3 1-1 16,-7 1 21-16,-6-2 24 16,-18-11 43-16,-4 4 12 15,-12-10-14-15,-2-2-19 16,-7-8-34-16,-4-9-9 16,7-9-31-16,0-7-34 15,19-7-112-15,6-2-71 0</inkml:trace>
  <inkml:trace contextRef="#ctx0" brushRef="#br0" timeOffset="23357.1973">18206 9410 674 0,'3'4'315'0,"5"1"-136"0,2 0-52 15,10-3-56-15,2-3-22 16,2-4-15-16,0-3-5 15,-4-4-4-15,-4 0-1 16,-8-4-2-16,-5 1-2 16,-6 1-6-16,-6-1-3 15,-12 6-6-15,-2 2 0 16,-2 8-2-16,-1 6 0 16,4 9 2-16,2 5-2 15,5 6 4-15,2 6 8 0,9-2 26 16,7 1 13-16,8-7 15 15,8 0-1-15,8-3-19 16,4-6-10-16,3-4-13 16,-1-1-5-16,2-9-60 15,-5-2-100-15</inkml:trace>
  <inkml:trace contextRef="#ctx0" brushRef="#br0" timeOffset="23716.0744">18729 9364 436 0,'-5'-5'292'15,"-10"-7"19"-15,-2 3-54 16,-5 5-84-16,-3 0-37 16,0 8-69-16,5 4-25 15,-3 7-29-15,5 3-7 16,3 7 4-16,3 3 5 0,3 1 14 16,5-1 6-16,6-3 17 15,9 0 5-15,13-7 0 16,8-2 1-16,8-9-16 15,2-4-8-15,-3-4-11 16,-5-6-2-16,-11-1 1 16,-5 0-62-16</inkml:trace>
  <inkml:trace contextRef="#ctx0" brushRef="#br0" timeOffset="47271.994">2214 10224 613 0,'-4'-7'345'16,"-1"-4"-64"-16,-13 1-98 15,-2 2-18-15,-7 4-55 16,-3 2-31-16,-1 4-47 16,1 7-18-16,-2 2-20 15,6 4-6-15,10 3-20 0,2 1-7 16,19 4-7-16,3 0 1 15,13-3 18-15,5-1 7 16,4-8 14-16,5-2 6 16,-7-7 7-16,-4-1 4 15,-10-1 9-15,-10 0 9 16,-8 3 5-16,-10-1 14 16,-12 1 16-16,-5 4-5 0,-11 0-6 15,-2 4-18-15,-1 9-33 16,2 2-8-16,17 12-15 15,5 3-2-15,17-1 4 16,10 5 2-16,16-7 10 16,8-4 2-16,15-5 2 15,-5-8 0-15,3-9 1 16,0-6-1-16,-10-9 2 16,4-3 3-16,-8-9 6 15,-5 0 4-15,-7-3 4 16,-4 0-2-16,-5 9-8 15,-3 2-9-15,-2 11-7 16,2 7-1-16,-3 10 3 16,0 5 7-16,1 5 3 15,-1-1 1-15,-1-3 0 16,3-2 1-16,-2-7 0 16,-2-9 4-16,2-8 6 15,1-6 1-15,1-12-2 0,3-4-3 16,5-6-11-16,-2 1-5 15,7 1-3-15,4 6-2 16,0 11 1-16,3 8 0 16,-3 9 4-16,-3 4 1 15,1 8 4-15,-6 0 0 16,1 6 0-16,-1 5-1 16,-8-2 5-16,2 2-42 15,-1-6-206-15</inkml:trace>
  <inkml:trace contextRef="#ctx0" brushRef="#br0" timeOffset="47447.1683">2693 10531 838 0,'-2'6'418'0,"-4"9"-132"15,3 2-117-15,2 10-90 16,1 0-32-16,3 0-31 15,1-3-5-15,5-4-35 16,0-7-80-16</inkml:trace>
  <inkml:trace contextRef="#ctx0" brushRef="#br0" timeOffset="47582.1093">2687 10372 981 0,'-3'-2'434'15,"-1"-4"-235"-15,0 4-87 16,4 2-68-16,0 0-133 16</inkml:trace>
  <inkml:trace contextRef="#ctx0" brushRef="#br0" timeOffset="47885.9756">3037 10472 770 0,'-7'0'426'0,"-10"-3"-80"15,-5 1-123-15,-1 7-133 16,1 6-46-16,6 10-57 16,2 2-12-16,6 5-2 15,7-1 5-15,8 3 6 16,8 0 4-16,10-9 0 15,1-4 3-15,1-16 9 16,-4-2 3-16,-6-8 38 16,-9-3 19-16,-3 3 35 15,-8-2 6-15,-16 3-23 16,-2 2-19-16,-13 1-41 0,6 6-49 16,4 3-252-16</inkml:trace>
  <inkml:trace contextRef="#ctx0" brushRef="#br0" timeOffset="48195.175">3230 10553 760 0,'4'3'403'0,"5"0"-91"0,-3 6-195 15,0 5-31-15,-6 3-43 16,0 3-2-16,-2 3-8 15,-3-4-4-15,4-7-10 16,1 0-4-16,0-12 3 16,2-3 0-16,4-12-2 15,-3-9-2-15,8-3-12 16,1-1-3-16,8 5 4 16,4 8 8-16,-3 9 11 15,-1 6 7-15,-10 12 0 16,-4 6-4-16,-6 5-8 15,1 6-4-15,3-1-80 16,7-6-131-16</inkml:trace>
  <inkml:trace contextRef="#ctx0" brushRef="#br0" timeOffset="48494.9098">3649 10435 1015 0,'-2'2'436'0,"-2"5"-239"16,6 8-87-16,7 3-82 15,6 5-12-15,10 6-8 16,-1-1-3-16,-5 3-1 15,-5-3 27-15,-12-4 50 16,-2-5 22-16,-7-5 32 16,-7-6-9-16,-5-12-40 15,-4-7-24-15,5-12-104 16,3-1-109-16</inkml:trace>
  <inkml:trace contextRef="#ctx0" brushRef="#br0" timeOffset="49287.5142">5225 10265 611 0,'-16'-3'416'0,"-26"-2"36"16,-2 4-190-16,-7 12-131 15,0 9-47-15,6 19-59 16,6 10-15-16,15 13-12 16,14 8-4-16,24 5 2 15,9-2 1-15,19-11-1 16,5-10 1-16,19-29 0 15,9-15 3-15,17-28 3 16,1-13 1-16,-21-21 47 16,-13-4 19-16,-30-5 17 15,-18-3 7-15,-14 4-42 16,-22 5-17-16,-10 12-18 16,-11 7-6-16,-18 18-11 15,9 6-30-15,3 10-108 16,9 7-137-16</inkml:trace>
  <inkml:trace contextRef="#ctx0" brushRef="#br0" timeOffset="49544.1273">5158 10574 1274 0,'0'5'540'16,"4"2"-287"-16,6 6-143 15,6 8-48-15,12 9-23 16,4 7-9-16,10 6-19 16,2 4-2-16,-4-7-2 15,-6 0 1-15,-12-10-14 16,-1-6-77-16</inkml:trace>
  <inkml:trace contextRef="#ctx0" brushRef="#br0" timeOffset="49961.9643">5758 10804 595 0,'-6'-6'397'0,"-6"-3"15"0,-5 0-220 15,1 3-51-15,0 4-72 16,0 5-24-16,2 9-47 16,-1 2-13-16,5 8-13 15,4 1 0-15,6 1 3 16,2 1 1-16,13-6 7 16,1-2 12-16,7-8 23 15,0-5 15-15,-4-5 37 16,-2-4 15-16,-11-7 17 15,-5-2-3-15,-8-5-28 16,-6 0-14-16,0-1-169 16,1-2-173-16</inkml:trace>
  <inkml:trace contextRef="#ctx0" brushRef="#br0" timeOffset="50353.285">6069 10557 622 0,'1'0'340'0,"8"-1"-68"15,4-2-81-15,12-1-87 16,1 0-37-16,7 3-44 16,-2 0-5-16,-3 1-72 15,2 6-83-15</inkml:trace>
  <inkml:trace contextRef="#ctx0" brushRef="#br0" timeOffset="50754.0473">6100 10674 572 0,'-3'2'351'15,"-4"-1"-38"-15,4 1-155 16,3-2-36-16,0 0-38 15,0 0-4-15,4 1-8 16,17 4-4-16,37 4-27 16,-28-8-11-16,3-3-15 15,0 0-1-15,-7-3-1 0,-2 0-2 16,-14 3-15-16,-3 3-85 16</inkml:trace>
  <inkml:trace contextRef="#ctx0" brushRef="#br0" timeOffset="57476.8446">7312 10308 818 0,'-14'-7'392'0,"-18"-5"-145"16,-4 3-48-16,-7 3-60 16,1 8-36-16,-1 11-58 15,-2 10-21-15,1 17-35 16,8 6-9-16,8 8-7 16,9 5 5-16,12-3 11 15,2 1 11-15,20-1 8 0,-10-10 3 16,28 4-1-16,8-9-1 15,1-15 13-15,19-4 3 16,-7-21 7-16,1-6 1 16,-4-9-3-16,-11-2 0 15,-14-1-202-15</inkml:trace>
  <inkml:trace contextRef="#ctx0" brushRef="#br0" timeOffset="58580.052">8093 10330 628 0,'-10'-5'341'0,"-18"-5"-80"0,-7 2-42 15,-7 1-80-15,-2 2-34 16,2 6-53-16,4 7-20 0,2 6-33 16,6 5-8-16,6 5 4 15,8 1 0-15,13 7 2 16,4 0 5-16,20-1-2 15,7-2 0-15,11-5 2 16,6-3 0-16,5-8 3 16,-1-3 5-16,-6-7 5 15,-6-3 3-15,-19 0 12 16,-9-1 4-16,-20-5 0 16,-12 1-2-16,-20-1-10 15,-3 0-6-15,-7 6-5 16,0 6-4-16,2 10-9 15,1 6-1-15,9 11-5 16,7 4 2-16,21 8 4 16,11 1-1-16,24-2 11 0,13-3 7 15,21-11 14-15,7-10 7 16,11-13 6-16,3-8-2 16,-1-6 19-16,-4-2 6 15,-12-5 5-15,-17 0 14 16,-17-3-6-16,-9 0-3 15,-17 1-8-15,0 1-49 16,-9 1-181-16,-2 5-366 16</inkml:trace>
  <inkml:trace contextRef="#ctx0" brushRef="#br0" timeOffset="61885.1687">8834 10564 445 0,'3'-1'272'0,"12"1"-9"16,5 0-60-16,8-4-73 0,9 4-25 16,8-3-44-16,-2-2-15 15,4 0-15-15,-5 0-7 16,-12 2-22-16,-1 0-54 16,-17 3-301-16</inkml:trace>
  <inkml:trace contextRef="#ctx0" brushRef="#br0" timeOffset="62165.2205">8872 10707 474 0,'0'1'294'16,"2"1"-26"-16,14 2-90 15,6-4-23-15,21-3-39 16,3 1-21-16,15-4-44 16,1 3-15-16,-10 0-16 15,-6 3 0-15,-24 0 9 16,-9 2-72-16</inkml:trace>
  <inkml:trace contextRef="#ctx0" brushRef="#br0" timeOffset="63115.7982">10105 10310 446 0,'-2'1'259'0,"1"3"-44"16,-5-1-100-16,5-3-23 16,0 0-48-16,0 0-15 15,-26 0-12-15,-32-6-2 0,25-2-7 16,-2 1-2-16,8 2-11 15,2 2 16-15,10 8-3 16,3 0 4-16,4 8 14 16,5 1-17-16,0 1 7 15,0 4-1-15,4-1 5 16,1 3 2-16,-2 0 21 16,-1-3 1-16,1-2-8 15,1-4-4-15,3-5-20 16,2-2-3-16,3-2-1 15,1-3 0-15,7-3-7 16,5 3-4-16,9 5-7 16,5 4-3-16,1 7 1 15,1 1 3-15,-3 4 7 16,-8 1 4-16,-8 5 31 16,-12 1 13-16,-11 0 14 15,-8 1 5-15,-9 0-16 0,-6-4-7 16,-6-10-3-16,-5-5-2 15,-2-13-1-15,3-6-7 16,12-4-18-16,5 0-5 16,11 1-18-16,6 4-18 15,5 1-43-15,5 1-36 16,8 0-161-16</inkml:trace>
  <inkml:trace contextRef="#ctx0" brushRef="#br0" timeOffset="63293.5316">10343 10634 1272 0,'-1'-1'502'0,"-3"-1"-353"15,4-1-62-15,-1 3-66 16,1 0-89-16</inkml:trace>
  <inkml:trace contextRef="#ctx0" brushRef="#br0" timeOffset="63710.5167">10608 10632 617 0,'6'-4'327'0,"6"-1"-79"16,2-6-52-16,6-6-79 15,1-3-33-15,0-7-44 16,2-1-15-16,-4-4-5 15,-4 1 15-15,-7-6 38 16,-3 1 9-16,-5 6 13 16,-4 1-12-16,3 16-29 15,-5 8-10-15,3 12-22 16,3 8-8-16,3 13-15 16,0 7-5-16,3 9 3 15,0 2-1-15,-1 2 4 16,2-2 0-16,-2-4 2 15,1-5 1-15,2-7 0 16,3-4-18-16,6-10-156 16,-2-5-321-16</inkml:trace>
  <inkml:trace contextRef="#ctx0" brushRef="#br0" timeOffset="64099.1068">11205 10424 733 0,'-8'-7'416'0,"-15"-7"-46"16,2 2-123-16,-5 5-115 16,-1 6-38-16,2 6-64 15,-1 8-23-15,6 11-20 16,0 1-7-16,9 10-2 15,0 1-1-15,7 0 2 16,5 4 4-16,8-4 7 16,9 0 7-16,10-5 4 15,7-5 3-15,8-11 4 16,1-8 3-16,-6-13 8 16,-1-7 5-16,-8-14 31 15,-12-8 16-15,-1-5 23 16,-10-4 10-16,-12 3-6 15,1 3-13-15,-14 4-26 16,-4 8-18-16,-3 6-35 16,-3 9-23-16,1 11-163 0,6 3-199 15</inkml:trace>
  <inkml:trace contextRef="#ctx0" brushRef="#br0" timeOffset="64344.4356">11238 10242 901 0,'7'1'434'16,"4"2"-144"-16,7-1-177 15,8 0-35-15,12 0-42 16,4 1-12-16,9-1-6 16,0 2-79-16</inkml:trace>
  <inkml:trace contextRef="#ctx0" brushRef="#br0" timeOffset="64802.1143">11820 10122 908 0,'-10'-3'424'0,"-8"-6"-189"15,1 4-69-15,6 6-105 16,2 3-34-16,2 8-35 16,-6 0-9-16,-2 5-1 15,3 4 2-15,4 3 4 16,8 4 2-16,7 2 3 15,2 0-1-15,5-5 7 16,3-2 3-16,5-10 7 16,0-6 4-16,2-7 6 15,-3-7 4-15,-9-5 47 16,-8-3 29-16,-11-2 42 16,-9 3 10-16,-7 3-42 15,3 2-32-15,-1 8-52 16,5 1-7-16,4 3-180 15,7 4-213-15</inkml:trace>
  <inkml:trace contextRef="#ctx0" brushRef="#br0" timeOffset="65388.0609">11979 10643 1002 0,'1'-1'510'15,"1"1"-155"-15,-4 1-202 16,2-1-53-16,0 0-54 16,0-1-63-16</inkml:trace>
  <inkml:trace contextRef="#ctx0" brushRef="#br0" timeOffset="65926.0748">12388 10620 517 0,'6'-8'287'0,"11"-7"-51"16,-1-4-45-16,3-4-77 16,0-2-19-16,-4-10-15 15,1 2-6-15,-4-5 6 16,-3 1-2-16,-4 12-9 15,-4 4-4-15,-4 14-22 16,-1 7-13-16,-4 15-34 16,2 6-9-16,0 17-4 15,3 7 2-15,6 8 7 16,3 1 2-16,6 0 5 0,-1-5 1 16,1-4 3-16,0-6 3 15,-1-14 2-15,-1-6 4 16,-3-16-21-16,1-4-83 15</inkml:trace>
  <inkml:trace contextRef="#ctx0" brushRef="#br0" timeOffset="66379.694">12907 10552 846 0,'-12'-2'370'0,"-14"-12"-191"16,1 1-33-16,7-9-46 16,2-4-24-16,11 1-32 15,2-7-18-15,11 1-20 16,6 4-5-16,10 6 16 15,5 6 4-15,8 15 1 16,0 8 1-16,-3 23-16 16,0 8-2-16,-21 7 23 15,-9 2 8-15,-19-2 6 16,-16-4 0-16,-10 3-21 16,-1-2-17-16,0-8-49 0,8-6-18 15,8-18-7-15,8-9 6 16,10-6 42-16,2-5 14 15,9-1 12-15,10 3 8 16,9 0 13-16,10 4 4 16,7 5 5-16,1 2 0 0,-2 7-1 15,-3 0 1-15,-2-1-10 16,-7-2-3-16,-3-6-130 16</inkml:trace>
  <inkml:trace contextRef="#ctx0" brushRef="#br0" timeOffset="66892.1885">13518 10557 570 0,'7'-1'321'0,"10"-3"4"16,11-3-150-16,19 4-57 15,1-2-24-15,11 5-50 16,-1 0-16-16,-16 0-14 16,0 1-54-16,-21 5-296 15</inkml:trace>
  <inkml:trace contextRef="#ctx0" brushRef="#br0" timeOffset="67081.0968">13553 10651 893 0,'12'3'425'0,"10"-1"-192"16,16 1-83-16,1 0-29 15,11-1-58-15,-3-1-17 16,-3 1-19-16,1-2-36 0</inkml:trace>
  <inkml:trace contextRef="#ctx0" brushRef="#br0" timeOffset="68206.7304">14686 10303 790 0,'-7'-6'371'0,"-7"-3"-161"16,0 5-44-16,-3 6-67 0,-4 7-33 15,-6 10-43-15,-5 4-10 16,2 17-29-16,6 5-8 15,12 7-4-15,10 3 3 16,18-9 12-16,7-2 7 16,13-9 10-16,4-7 4 15,5-13 4-15,3-5 4 16,-7-14 33-16,-3-3 12 16,-15-8 58-16,-14-1 25 0,-19-3-5 15,-13-1-3-15,-16 3-53 16,-5-3-28-16,-4 4-36 15,1 1-10-15,11 8-85 16,8 6-70-16,19 6-355 16</inkml:trace>
  <inkml:trace contextRef="#ctx0" brushRef="#br0" timeOffset="68590.1508">15097 10382 783 0,'-4'-10'418'0,"-10"-8"-92"16,0 1-91-16,-8 6-105 0,-3 5-40 15,-4 10-59-15,0 7-17 16,4 14-21-16,2 5-5 15,8 9-1-15,4 0 2 16,11 3 5-16,8-2 3 16,14-7 3-16,10-2 1 15,12-7 4-15,4-9 2 16,0-10 4-16,-4-6 2 0,-7-14 7 16,-11-8 26-16,-7-6 35 15,-9-2 15-15,-17-7 19 16,-3-1-18-16,-15-7-34 15,-1 3-18-15,2 10-31 16,2 7-12-16,3 18-105 16,4 5-95-16</inkml:trace>
  <inkml:trace contextRef="#ctx0" brushRef="#br0" timeOffset="68776.7739">15449 10549 1269 0,'-4'-3'634'16,"2"-1"-233"-16,-3 0-206 0,4 3-70 16,0 0-91-16,0 0-40 15,1 0-229-15</inkml:trace>
  <inkml:trace contextRef="#ctx0" brushRef="#br0" timeOffset="69145.0518">15775 10586 667 0,'2'-4'329'0,"4"-9"-88"15,3 1-122-15,4-7-37 16,1-6 10-16,-3-8 36 16,-1-9 1-16,-7-5-7 15,1 4-18-15,-4 11-31 16,0 11-2-16,0 15-19 15,-5 11-7-15,1 17-26 16,1 9-15-16,4 22-7 16,5-1-1-16,3 3 1 0,3 1 3 15,-1-13 1 1,2-1 3-16,0-11 6 0,-1-6-30 16,1-12-131-16,3-4-147 15</inkml:trace>
  <inkml:trace contextRef="#ctx0" brushRef="#br0" timeOffset="69504.0768">16303 10380 1067 0,'-9'-9'463'0,"-15"-10"-249"15,2 4-60-15,-2 9-86 16,0 5-29-16,4 9-33 16,-3 10-10-16,4 9-13 15,4 4 2-15,6 10 0 16,1-3 2-16,9 5 11 16,5-3 2-16,7-8 1 15,8-1 4-15,11-14 4 16,3-6 4-16,9-9 7 15,-1-7 1-15,-5-13 26 0,-2-1 16 16,-15-9 15-16,-7-5 8 16,-14 1-18-16,-12-6-19 15,-13 5-24-15,-2 3-9 16,0 7-99-16,5 4-87 16</inkml:trace>
  <inkml:trace contextRef="#ctx0" brushRef="#br0" timeOffset="69719.8803">16298 10190 943 0,'6'0'396'0,"13"-1"-204"15,11 0-57-15,17 3-49 16,2-1-21-16,6 1-42 16,-8 0-1-16,-8-2-139 15</inkml:trace>
  <inkml:trace contextRef="#ctx0" brushRef="#br0" timeOffset="70087.1413">16964 10058 761 0,'-6'-4'388'15,"-10"-3"-111"-15,1 4-80 16,-7 3-97-16,-4 2-28 15,2 8-39-15,1 5-12 0,5 6-18 16,3 2-2-16,10 5-3 16,5 0 1-16,11-1 2 15,9 0 2-15,11-6 4 16,6-4 1-16,6-8 2 16,-5-5 2-16,-8-8 9 15,-8-5-11-15,-16-6 87 16,-10-1 20-16,-14 0 16 15,-6-2 17-15,-11 8-88 16,3 3-23-16,2 6-47 16,3 2-76-16</inkml:trace>
  <inkml:trace contextRef="#ctx0" brushRef="#br0" timeOffset="71258.3209">17373 10535 942 0,'2'0'461'0,"10"-2"-141"16,7 0-156-16,19 4-103 15,7 0-21-15,4-1-28 16,4 4-3-16,-4-5-27 0,-3 0-93 16</inkml:trace>
  <inkml:trace contextRef="#ctx0" brushRef="#br0" timeOffset="71451.801">17398 10651 987 0,'7'5'441'15,"5"2"-221"-15,18-3-90 16,10 2-28-16,12 1-49 15,9-1-22-15,6-3-39 16,0-1-121-16</inkml:trace>
  <inkml:trace contextRef="#ctx0" brushRef="#br0" timeOffset="71947.2137">18681 10284 885 0,'-16'-7'471'0,"-9"-5"-164"0,-6 6-127 16,0 5-45-16,1 7-87 16,1 7-13-16,6 11-34 15,-5 9-9-15,5 16-4 16,2 3 0-16,10 2 6 15,11-2 2-15,15-10 4 16,8-1 0-16,13-11 4 16,4-6 1-16,7-11 2 15,0-9 3-15,-8-11 10 16,-12-5 23-16,-22-10 47 16,-12-1 11-16,-22-4 15 15,-14-1-21-15,-2 7-49 16,2-1-15-16,1 7-24 15,11 7-47-15,3 4-144 16,2 4-137-16</inkml:trace>
  <inkml:trace contextRef="#ctx0" brushRef="#br0" timeOffset="72338.7954">19051 10376 975 0,'-6'-7'455'0,"-14"-7"-190"15,-2 1-67-15,0 6-102 16,-4 5-34-16,-5 8-52 15,3 8-12-15,-1 12-14 16,1 7-2-16,10 5 2 16,3-2 3-16,14 3 6 15,5-5 4-15,18-5 4 16,11-1 3-16,10-15 3 16,7-1 3-16,-4-11 2 15,-3-4 2-15,-9-12 36 16,-7-6 22-16,-13-3 27 15,-12-3 7-15,-23-3-31 16,-5-3-22-16,-1-1-20 0,-4 2-66 16,13 6-597-16</inkml:trace>
  <inkml:trace contextRef="#ctx0" brushRef="#br0" timeOffset="72858.751">19676 10425 916 0,'0'-2'434'15,"0"0"-207"-15,-2 3-58 16,1-1-91-16,0 0-38 16,-3 26-18-16,-3 42-1 15,3-13-3-15,-2 13 0 16,-2 18-1-16,0 9 0 0,1 0-2 15,1-12 0 1,6-24-2-16,1-15-2 0,6-20 2 16,1-8 7-16,3-17-129 15,-1-7-179-15</inkml:trace>
  <inkml:trace contextRef="#ctx0" brushRef="#br0" timeOffset="73083.083">19681 10693 545 0,'0'-1'345'0,"3"0"-29"16,3 2-120-16,-6-1-81 0,6 0-25 15,24 5-13-15,40 9-7 16,-28-3-38-16,-5 0 3 16</inkml:trace>
  <inkml:trace contextRef="#ctx0" brushRef="#br0" timeOffset="73831.0891">20527 10289 444 0,'1'-5'300'0,"-1"-9"16"15,-4 1-36-15,-11 3-60 16,-5-2-24-16,-6 3-29 16,-9-3-27-16,-10 7-57 15,-2 3-29-15,-9 14-54 16,3 11-9-16,8 20-6 15,4 6 3-15,11 10 5 16,13 3 2-16,17-7 3 16,11-7 1-16,30-11 2 15,12-7 1-15,18-12 1 16,5-3 0-16,-9-14 1 16,-8-4 3-16,-15-4 5 0,-12-7 2 15,-12 4 6-15,-10-1 13 16,-12 3 6-16,-4 4-3 15,0 3-8-15,-2-2-12 16,5 2-88-16,0 2-71 16</inkml:trace>
  <inkml:trace contextRef="#ctx0" brushRef="#br0" timeOffset="86707.7407">1882 11883 748 0,'-6'-2'353'16,"-4"0"-133"-16,4 2-48 0,8-1-76 15,10 1-34-15,23 3-51 16,13 0-14-16,29 0 3 15,11-4 0-15,14-5 4 16,7-1-25-16,-9-1-196 16</inkml:trace>
  <inkml:trace contextRef="#ctx0" brushRef="#br0" timeOffset="87110.0175">2640 11653 760 0,'-1'-3'406'0,"0"-3"-117"15,0 8-91-15,1-2-112 16,0 14-38-16,6 59-32 15,-1-24-4-15,4 6-6 16,2 0 3-16,1-14-1 16,1-4-34-16,1-14-163 15,0-9-181-15</inkml:trace>
  <inkml:trace contextRef="#ctx0" brushRef="#br0" timeOffset="87257.0343">2824 11764 766 0,'-1'11'381'16,"-1"9"-115"-16,2 12-151 15,4 6-26-15,4 4-46 16,1-3-12-16,7-7-127 0,0-4-291 16</inkml:trace>
  <inkml:trace contextRef="#ctx0" brushRef="#br0" timeOffset="87450.1448">3068 11905 845 0,'22'-2'397'16,"17"1"-181"-16,25-7-69 15,15 0-15-15,23-1-44 16,3 0-17-16,3 5-34 15,-3 0-13-15,-13 4-44 16,-9 2-99-16</inkml:trace>
  <inkml:trace contextRef="#ctx0" brushRef="#br0" timeOffset="88143.0307">4972 11849 1107 0,'0'-3'465'15,"-2"0"-286"-15,-2 5-52 16,3-2-66-16,-1 4-22 15,0 26-14-15,-11 43-7 16,7-28-9-16,2-5-6 0,6-4-3 16,9-4 2-16,4-11 1 15,7-2 1-15,-2-8 6 16,5-5 1-16,0-6-43 16,-4-6-63-16</inkml:trace>
  <inkml:trace contextRef="#ctx0" brushRef="#br0" timeOffset="88379.1056">4980 11645 1075 0,'0'-3'470'15,"3"-2"-260"-15,3 0-71 16,1 2-69-16,2 3-108 16</inkml:trace>
  <inkml:trace contextRef="#ctx0" brushRef="#br0" timeOffset="88923.1261">5325 12155 609 0,'-10'-3'335'0,"-6"-1"-78"16,-3 1-120-16,1 1-36 15,0 3-61-15,0 6-21 16,7 8-24-16,4 4-7 0,6 5-4 15,1 0 1-15,8-2 5 16,8-2 2-16,13-8 8 16,8 1 11-16,0-12 28 15,-1-2 35-15,-10-12 60 16,-12-6 15-16,-10-4 13 16,-11-5-24-16,-13 0-53 15,-6 4-25-15,-8 7-49 16,4 4-60-16,7 7-252 15</inkml:trace>
  <inkml:trace contextRef="#ctx0" brushRef="#br0" timeOffset="89457.3193">5747 11922 830 0,'11'-1'356'0,"15"-5"-203"0,11 2-33 16,10 1-58-16,0-2-25 15,-4 2-24-15,-3-1-1 16,-8 1-48-16,-3 2-69 16</inkml:trace>
  <inkml:trace contextRef="#ctx0" brushRef="#br0" timeOffset="89743.0975">5764 12049 507 0,'0'1'280'0,"6"3"-15"15,11-2-36-15,18-1-9 16,3-1-18-16,10-5-57 16,-3 0-22-16,-10 1-50 15,0-2-22-15,-7 3-11 16,-5 1-68-16</inkml:trace>
  <inkml:trace contextRef="#ctx0" brushRef="#br0" timeOffset="90310.2752">6584 12066 677 0,'3'5'296'0,"13"3"-104"15,15 0-71-15,42-1 5 16,19-4 0-16,28-2-14 16,28-1-11-16,6 0-19 15,3 0-19-15,3 0-32 16,-21-2-4-16,-22-10-14 15,-17-4-55-15</inkml:trace>
  <inkml:trace contextRef="#ctx0" brushRef="#br0" timeOffset="91103.123">7402 11456 485 0,'0'-5'353'16,"0"-6"11"-16,-11-3-117 15,2 1-34-15,-15-2-71 16,-14 3-30-16,-7 12-60 15,-8 8-26-15,3 11-29 16,11 7-12-16,13 5-6 0,7 0-2 16,16-1-1-16,7-3 4 15,15-6 5-15,14 0 5 16,19-7 8-16,3 0 2 16,8-4 5-16,-8-5 2 15,-17-2 3-15,-7-3 3 16,-19 0 4-16,-8-2 4 15,-7-1-3-15,-10 3-1 16,-8 0-5-16,-6 2-3 0,-17 1-2 16,-4-2-2-16,-10 6-4 15,5 5-3-15,6 6-8 16,7 5-2-16,17 3 6 16,6 3 5-16,17-1 13 15,7 1 13-15,17-1 16 16,10-5 10-16,21-1 8 15,8-6-2-15,4-6-13 16,-6-7-8-16,-9-8-14 16,-8-2 3-16,-8-10-104 15,-1 1-164-15</inkml:trace>
  <inkml:trace contextRef="#ctx0" brushRef="#br0" timeOffset="91616.3619">7010 12360 851 0,'-6'-1'442'15,"-6"1"-137"-15,6 17-157 16,-6 8-39-16,7 22-50 0,4 4-10 15,1 12-13-15,0 0-14 16,-1-1-13-16,3-1 0 16,2-12 6-16,5-10-18 15,1-17-85-15,-5-9-58 16</inkml:trace>
  <inkml:trace contextRef="#ctx0" brushRef="#br0" timeOffset="92081.0221">6952 12435 681 0,'4'-12'347'15,"1"-7"-120"-15,7-4-41 16,6 1-11-16,9 4-30 16,4 3-18-16,9 15-61 15,2 7-24-15,2 16-31 16,-1 7-8-16,-10 10-4 16,-8 1 1-16,-21 4 3 15,-13-2-20-15,-14-4-46 0,-9 0-17 16,-4-5-32-16,-2-4 7 15,1-13 38-15,3-6 15 16,5-9 29-16,8-2 16 16,10-3 15-16,8 0 9 15,7-1 27-15,7 3 9 16,11 2 10-16,8 5 1 16,6 7-15-16,8 2-5 15,10 3-6-15,3 1-4 0,-3-2-4 16,-10-2 1-16,-18-1 10 15,-9-4-1-15,-6-3 1 16,0 0 5-16,-6-4-145 16</inkml:trace>
  <inkml:trace contextRef="#ctx0" brushRef="#br0" timeOffset="94669.0391">8262 11985 793 0,'4'4'310'0,"14"0"-209"16,7 2-31-16,19-1-19 15,8-3-16-15,11 1-14 0,-1-3-2 16,2-2-187-16</inkml:trace>
  <inkml:trace contextRef="#ctx0" brushRef="#br0" timeOffset="94863.4406">8370 12082 518 0,'0'1'337'15,"-1"3"-3"-15,13-1-134 16,8 2-28-16,15-2-60 16,8-2-29-16,8 3-51 15,5-4-13-15,1-4-152 16</inkml:trace>
  <inkml:trace contextRef="#ctx0" brushRef="#br0" timeOffset="95230.1051">9139 11970 833 0,'-7'4'324'0,"1"5"-218"16,10 1-46-16,22-2-18 16,18 4-6-16,28-6-16 15,20-3-3-15,39-3-15 16,19-4 29-16,38-3 13 15,7-4 3-15,3 3 7 16,3-3-32-16,-18 3-11 16,-10-1-2-16,-21-1-51 15,-20 1-100-15</inkml:trace>
  <inkml:trace contextRef="#ctx0" brushRef="#br0" timeOffset="95723.0513">9743 11733 650 0,'-1'1'330'0,"1"-2"-114"16,4-5-32-16,-4 5-63 15,3-7-43-15,3-20-30 16,38-35 3-16,-34 25 13 16,-3 0 1-16,-3 1-10 15,-1 2-8-15,0 10-16 16,-3 4-6-16,-2 12-6 16,2 5-13-16,-4 9-18 15,4 9-4-15,5 12-2 16,1 12 6-16,0 11 9 15,2 5 1-15,0 0 1 16,0-3 1-16,3-3 2 16,2-6-21-16,3-12-144 15,4-8-158-15</inkml:trace>
  <inkml:trace contextRef="#ctx0" brushRef="#br0" timeOffset="96178.8303">10156 11628 665 0,'-15'-7'335'0,"-14"-7"-116"15,5-7-43-15,9-5-84 16,6 0-31-16,13 0-38 16,7 5-4-16,12 7 8 15,7 4 0-15,8 10 3 16,2 13-2-16,-2 12-17 16,-7 5 2-16,-11 6 16 15,-10-2 10-15,-14 1 8 16,-8 1-1-16,-24-2-16 15,-4-1-10-15,-8-8-7 16,-1-7 4-16,15-14-15 0,8-4-12 16,14-9-20-16,8-1-12 15,11 3 0-15,8 2 10 16,14 6 20-16,7 5 20 16,5 6 42-16,1 3 17 15,-9 1 23-15,-9 2-8 16,-5-4-22-16,-4-4-11 15,-5-7-137-15</inkml:trace>
  <inkml:trace contextRef="#ctx0" brushRef="#br0" timeOffset="97933.844">9502 12344 538 0,'-4'-1'284'0,"-12"-3"-67"0,-1-2-9 16,-3 2-51-16,-1-3-6 15,0 2-39-15,2 5-36 16,5 3-31-16,0 7-30 15,12 6-24-15,-1 1-5 16,6 10-2-16,6-1 1 16,16 7 10-16,11 2 2 15,11-1 3-15,4 0 2 16,-11-2 3-16,-6-5 0 0,-19-4 4 16,-12-1 4-16,-14 0 6 15,-16-1 3-15,-14-4 6 16,-6-3-1-16,0-13-9 15,9-4-18-15,17-15-49 16,13-4-25-16,15-10-11 16,8-1 13-16,14-3 38 15,3-3 22-15,3 5 38 16,1 0 16-16,-9 4 30 16,-6 4 17-16,-17 7-6 15,-11 3-13-15,-21 7-26 16,-5 4-21-16,-4 1-8 15,2 4-45-15,17 3-196 16</inkml:trace>
  <inkml:trace contextRef="#ctx0" brushRef="#br0" timeOffset="98125.9613">9822 12573 1389 0,'1'-1'553'0,"-1"-2"-382"15,4 0-68-15,-4 2-137 16,0 0-139-16</inkml:trace>
  <inkml:trace contextRef="#ctx0" brushRef="#br0" timeOffset="98458.7142">10025 12637 669 0,'4'-7'302'0,"7"-9"-125"15,1-4-52-15,2-5-14 16,0-4 10-16,-1-5 27 16,-3-1-4-16,-3-2-9 15,0 2-7-15,-5 12-20 0,2 8-6 16,-4 15-31-16,-3 5-21 16,2 15-39-16,-1 7-11 15,2 11 0-15,4 9 0 16,4-1 0-16,-1 2 2 15,1-7 1-15,0-6 0 16,3-6-29-16,2-6-67 0,2-6-166 16</inkml:trace>
  <inkml:trace contextRef="#ctx0" brushRef="#br0" timeOffset="98818.832">10556 12449 676 0,'-10'-6'400'0,"-15"-7"-17"16,0 1-151-16,-1 5-108 16,-2 4-40-16,-1 10-63 15,5 7-21-15,2 10-22 16,2 4-2-16,11 5 3 15,0 3 3-15,9-2 10 16,7-2 3-16,10-3 5 0,8-5 1 16,12-6 5-16,5-4 4 15,6-9 6-15,-2-5 19 16,-1-11 46-16,-7-4 18 16,-13-9 36-16,-10-3-8 15,-17-5-30-15,-6 2-16 16,-15 2-41-16,-2 1-14 15,-4 6-54-15,1 2-64 0,7 4-258 16</inkml:trace>
  <inkml:trace contextRef="#ctx0" brushRef="#br0" timeOffset="99461.9829">10909 12202 545 0,'9'-2'363'0,"6"-1"-16"15,-6-1-114-15,0-3-42 16,-5 3-70-16,-4-1-31 0,-4 1-48 15,-5 1-15-15,-8 2-19 16,-4-1-4-16,0 4-4 16,-2 1-14-16,4 0-28 15,5 4-13-15,-1-2-16 16,8 1 12-16,1 1 25 16,-3-4 12-16,4 4 18 15,0 0 1-15,1 2 5 16,2 4 6-16,-3 2 18 15,-2 0 3-15,-3-2-1 16,4-2-5-16,7-3-13 16,5-2-2-16,8-6 1 15,2-1 0-15,5-3-7 16,3 2-3-16,13 8-7 16,1 2 0-16,-2 7 14 15,-4 4 5-15,-17 2 33 16,-8 2 16-16,-16 0 11 0,-11 1 2 15,-13-4-23-15,-5-6-9 16,-2-7-27-16,7-8-49 16,12-12-339-16</inkml:trace>
  <inkml:trace contextRef="#ctx0" brushRef="#br0" timeOffset="99952.1063">11443 11896 860 0,'8'-1'375'16,"17"0"-193"-16,7 1-28 0,12 0-60 15,6 1-22-15,-1 5-38 16,-4-1-11-16,-6 2-11 15,-9-5-19-15,-4 0-105 16,-6-2-98-16</inkml:trace>
  <inkml:trace contextRef="#ctx0" brushRef="#br0" timeOffset="100255.2285">11535 12053 550 0,'7'1'346'0,"4"1"-61"16,16 1-38-16,7-1-37 15,6 2-47-15,3-2-24 16,-3 0-47-16,-7 1-14 16,0-3-34-16,-4 0-9 15,-5-3-7-15,-3-2-5 16,-10 0-68-16,-3-2-69 0</inkml:trace>
  <inkml:trace contextRef="#ctx0" brushRef="#br0" timeOffset="106614.0521">12353 11587 370 0,'1'-3'234'0,"3"-5"10"16,4 2-71-16,12-3-50 15,4 1-11-15,12 2-21 16,4 0-16-16,6 5-25 16,4 4-4-16,-10 6-15 15,-4 2-3-15,-20 5-2 16,-10-1-3-16,-11 3-1 15,-9 0 1-15,-4 1-2 16,-3-2-2-16,2-7-1 16,6-2-2-16,5-4-6 15,6-3-5-15,12-1-5 16,6-4-2-16,11 2 2 16,3 0 5-16,3 5 1 15,0 8 1-15,-12 0 2 16,-1 4 1-16,-15 4 11 15,-10-4 4-15,-15 7 4 0,-11-2 2 16,-12-5-5-16,6 0-4 16,3-10-28-1,3-3-42-15,14-1-133 0,2 2-84 16</inkml:trace>
  <inkml:trace contextRef="#ctx0" brushRef="#br0" timeOffset="106942.1661">12299 12007 854 0,'11'1'371'0,"16"0"-176"16,15-1-20-16,31 4-32 16,10-4-38-16,14 1-60 15,4 3-19-15,-13-3-11 16,-2 2-2-16,-14-2-3 0,-8-1-33 15,-24-2-152-15,-15 0-157 16</inkml:trace>
  <inkml:trace contextRef="#ctx0" brushRef="#br0" timeOffset="107352.6796">12603 12232 796 0,'5'-6'341'0,"11"-7"-152"16,7 0-36-16,8-5-26 16,5 3-10-16,2 12-39 15,-1 4-17-15,-5 15-24 16,-7 6-5-16,-22 8-2 15,-9 6-2-15,-23 5-2 16,-3 7-2-16,-7-1-10 16,-7-2 1-16,3-13-39 15,-1-9-21-15,8-14-31 16,8-9-10-16,15-8 25 16,9-3 15-16,13-8 21 15,7 2 9-15,13 3 23 0,8 0 13 16,2 11 20-16,5 3 8 15,-4 9 1-15,-8 4-4 16,-3 3-14-16,-7 0-7 16,-2-4-2-16,3-1-39 15,1-11-352-15</inkml:trace>
  <inkml:trace contextRef="#ctx0" brushRef="#br0" timeOffset="107620.128">13377 12029 1093 0,'-1'0'506'0,"-1"0"-209"16,0 3-88-16,2-3-96 15,0 0-36-15,0 0-57 16,0 0-71-16</inkml:trace>
  <inkml:trace contextRef="#ctx0" brushRef="#br0" timeOffset="108159.7691">13745 11952 410 0,'1'-11'246'0,"4"-15"-11"0,6-5-55 15,2-7-35-15,1-1-16 16,-1 2-17-16,-1 4-8 15,-3 11 1-15,-2 6 0 16,-3 13-27-16,-3 3-18 16,0 14-35-16,4 9-15 15,-2 16-2-15,3 7 7 16,3 9 0-16,-3 5 1 0,2-9 0 16,0-1-2-16,0-16 2 15,1-11-51-15,4-10-288 16</inkml:trace>
  <inkml:trace contextRef="#ctx0" brushRef="#br0" timeOffset="108490.1855">14260 11724 1028 0,'-16'-9'472'15,"-13"-4"-216"-15,4 10-147 16,-2 3-48-16,4 12-54 16,4 5-11-16,-2 11-16 0,5 9 0 15,9 10 2-15,7 5 2 16,11-4 12-16,7-4 4 16,12-15 16-16,5-12 8 15,12-10 11-15,3-12 5 16,1-8 12-16,-4-9 2 15,-11-14 22-15,-10-1 6 16,-16-8-1-16,-14 4-6 16,-19 7-33-16,-6 7-14 0,-5 9-15 15,3 4-56-15,6 5-143 16</inkml:trace>
  <inkml:trace contextRef="#ctx0" brushRef="#br0" timeOffset="108711.839">14369 11567 1072 0,'15'0'438'0,"17"2"-299"16,6 3-34-16,9 3-66 16,-3 1-48-16</inkml:trace>
  <inkml:trace contextRef="#ctx0" brushRef="#br0" timeOffset="109279.109">14825 11426 469 0,'14'-5'315'15,"10"0"-15"-15,-5 1-64 16,-7 1-19-16,-5 2-42 16,-3 1-29-16,-4-4-63 15,-2 3-28-15,1 0-41 16,0 0-9-16,-2 0-5 16,-15-4-2-16,-28-8-12 15,29 13-4-15,2 4-5 16,1 1 3-16,4 6 9 15,-4-3 3-15,1 7-2 16,1-1-1-16,0 5 1 0,7 2 1 16,4-5 4-1,1-2 1-15,5-4 5 0,1-1 2 16,4-7 5-16,4 1 2 16,3-4-3-16,5-2-2 15,7 2-7-15,7 1-3 16,3 6-2-16,2 5 4 15,-5 4 8-15,-7 1 4 0,-13 5 20 16,-9-5 9-16,-10 3 9 16,-11-2 5-16,-13-5-9 15,-10 0-4-15,-2-6-6 16,0-5-2-16,7-9-10 16,10 1-20-16,8-4-91 15,6 1-94-15</inkml:trace>
  <inkml:trace contextRef="#ctx0" brushRef="#br0" timeOffset="111346.0042">15362 11853 616 0,'0'0'320'0,"1"0"-96"0,18-2-83 16,7-1-29-16,21 1-40 15,8 1-18-15,3 1-30 16,-1 2-9-16,-6 4 4 16,-12-4-50-16,-8 0-198 15</inkml:trace>
  <inkml:trace contextRef="#ctx0" brushRef="#br0" timeOffset="111525.1474">15476 12016 539 0,'4'-2'341'0,"12"1"36"0,7-4-180 16,16 8-80-16,7-1-38 16,12 3-54-16,2-2-17 15,3-8-256-15</inkml:trace>
  <inkml:trace contextRef="#ctx0" brushRef="#br0" timeOffset="111837.8064">16264 11917 680 0,'-2'-24'376'15,"-3"-19"-73"-15,3-3-138 16,2 2-29-16,3 5-32 16,-1 7-7-16,4 11-3 15,-1 3 0-15,-3 12-3 16,2 6-22-16,-3 5-32 16,-1-5-14-16,1 13-27 15,8 52 4-15,-3-10 0 16,2 4 0-16,-1 7 2 15,0-5 1-15,0-15 2 16,0-8 1-16,4-17 10 0,1-4-48 16,1-5-169-16</inkml:trace>
  <inkml:trace contextRef="#ctx0" brushRef="#br0" timeOffset="112003.9889">16580 12049 1345 0,'2'-2'523'0,"2"-1"-380"16,-7-3-47-16,3 5-243 16</inkml:trace>
  <inkml:trace contextRef="#ctx0" brushRef="#br0" timeOffset="112611.8595">16994 11722 395 0,'11'-2'284'16,"10"-1"39"-16,-5-1-51 15,-8 3-75-15,-2 1-37 16,-4-2-67-16,-3-1-22 0,0 3-38 15,0 0-11-15,0 0-15 16,-3 0-4-16,-21 0-20 16,-33 4-12-16,29-1-9 15,4 2-4-15,2 2 18 16,4 2 8-16,6 1 8 16,1 2 2-16,4 1 2 15,0 3 0-15,2 2 5 16,3 0 4-16,3 0 15 15,1-5 3-15,8-4 4 16,3-6 1-16,7-5-10 16,5-3-3-16,9 1-10 15,-1 0-5-15,3 8-7 16,-2 5 0-16,-1 11-1 16,-2 5 10-16,-6 3 17 15,-4 3 9-15,-8-2 20 0,-8-5 4 16,-11-3 4-16,-5 0 0 15,-14-3-5-15,-8-3-9 16,-3-6-7-16,0-6-2 16,-3-11-19-16,7-2-28 15,9-7-90-15,6-4-82 16</inkml:trace>
  <inkml:trace contextRef="#ctx0" brushRef="#br0" timeOffset="113021.5364">17484 11943 998 0,'-2'0'515'0,"0"1"-165"16,0-2-172-16,2-1-57 0,0 1-86 16,0 0-31-16,0 0-185 15</inkml:trace>
  <inkml:trace contextRef="#ctx0" brushRef="#br0" timeOffset="113390.1119">17891 11999 591 0,'4'-7'272'0,"7"-10"-116"15,0-5-17-15,1-7-13 16,-1-4-2-16,-2-8 4 0,-4 2 2 16,-5 3 2-16,0 8-5 15,0 11-18-15,-1 8-13 16,1 9-56-16,-1 5-18 15,-4 12-22-15,2 10-5 16,-1 18 8-16,2 2 2 16,6 13-2-16,4-5 0 15,-2-12 0-15,1-3 0 16,-3-16 4-16,0-2-22 0,1-7-138 16,-2-3-211-16</inkml:trace>
  <inkml:trace contextRef="#ctx0" brushRef="#br0" timeOffset="113739.8237">18385 11808 932 0,'-8'-14'475'16,"-7"-9"-153"-16,-7 2-138 15,-1 4-43-15,-1 8-72 16,-3 4-30-16,1 13-42 16,-1 5-11-16,5 14-10 15,1 7 1-15,9 12 7 0,3 2 3 16,13 3 6-16,8-5 2 16,16-15 5-16,5-7 3 15,11-13 6-15,4-7 3 16,1-8 6-16,-3-3 2 15,-15-12 19-15,-6-4 19 16,-12-11 10-16,-4-5 1 16,-6-6-20-16,-9 3-22 0,-5 9-48 15,2 2-47-15,-5 12-175 16</inkml:trace>
  <inkml:trace contextRef="#ctx0" brushRef="#br0" timeOffset="113994.8874">18480 11545 1108 0,'14'0'475'0,"10"2"-287"0,3-2-47 15,6 4-85-15,-3 1-24 16,0-1-184-16</inkml:trace>
  <inkml:trace contextRef="#ctx0" brushRef="#br0" timeOffset="114572.8226">18955 11460 798 0,'2'-2'371'0,"-1"-5"-149"16,1 5-44-16,-3 1-80 15,0 0-33-15,0 0-47 16,0 0-15-16,-12-2-5 15,-39-1-11-15,33 4-32 16,0 1-12-16,3 7-1 0,1 2 11 16,2-1 30-16,0 4 12 15,-1-3 4-15,0 4 1 16,2 0 11-16,3-2 8 16,6-3 6-16,0-4 2 15,3-4 1-15,4 1-2 16,-4-3-3-16,0 0-2 15,7 0-13-15,15-3-5 16,36-1 5-16,-29 10-1 0,6 7 4 16,-5 3 5-16,-4 5-2 15,2 1 5-15,-12 0 6 16,-3 1 6-16,-11-4 20 16,-9-1 5-16,-8-3 4 15,-8-2-6-15,-11-8-15 16,-4-4-5-16,-5-11-9 15,1-5-13-15,16 0-86 16,5 2-67-16</inkml:trace>
  <inkml:trace contextRef="#ctx0" brushRef="#br0" timeOffset="115609.2263">19439 11862 855 0,'2'0'354'0,"5"0"-184"16,0 0-28-16,9 1-21 15,5-1-9-15,13 0-42 16,11 0-22-16,8 1-27 15,-1 3-8-15,-8-3-2 16,-10 0-1-16,-14 0-50 16,-1-1-54-16,-12 1-164 15,-3 0-130-15</inkml:trace>
  <inkml:trace contextRef="#ctx0" brushRef="#br0" timeOffset="115821.0043">19508 12000 621 0,'1'3'327'0,"5"-2"-73"16,8 0-88-16,9 0-5 15,13 0-35-15,2 0-26 16,3 0-52-16,2-1-13 15,-11 0-30-15,0 5-83 16</inkml:trace>
  <inkml:trace contextRef="#ctx0" brushRef="#br0" timeOffset="116400.0955">20206 11960 281 0,'11'-11'167'0,"9"-7"2"0,8-10-40 15,4 1 3-15,-6-12 21 16,-4-1 2-16,-7 1-16 16,-6 3-4-16,-4 13-6 15,-3 7-9-15,-1 14-37 16,0 4-20-16,2 15-42 15,0 10-20-15,0 13 6 16,2 13 1-16,6 14 0 16,-4 0 0-16,2-3 2 15,-2-10 0-15,-5-20 1 16,-1-3 0-16,0-13 4 16,2-7-5-16,4-11-136 15,1-2-236-15</inkml:trace>
  <inkml:trace contextRef="#ctx0" brushRef="#br0" timeOffset="116924.0323">20972 11727 861 0,'0'-2'414'0,"-1"-3"-164"0,1 2-140 16,-1 3-44-16,0 0-48 15,0 0-12-15,-17 0-1 16,-37-2-13-16,23-1-28 16,-2 1-9-16,3 1-13 15,0 1 14-15,7 5 22 16,1 0 7-16,4 4 13 15,4 3 8-15,7-1 20 16,0 4 10-16,6 1 17 16,2 0 2-16,1-1 0 15,4-2-1-15,0-6-1 16,3-6 2-16,6-3-8 16,4-4-7-16,8-2-19 15,2 1-15-15,4 7-9 16,5 4-5-16,-1 11-1 15,-3 5 2-15,-8 8 2 16,-4 2 3-16,-6 1 6 0,-6 1 7 16,-5-2 4-1,-5-4 2-15,-11-3 1 0,-3-1 1 16,-12-4 1-16,-7-2 2 16,-6-5 2-16,-2-10 3 15,2-9-2-15,5-5-11 16,12-3-63-16,9 1-66 15</inkml:trace>
  <inkml:trace contextRef="#ctx0" brushRef="#br0" timeOffset="117433.118">21553 11885 723 0,'3'-10'369'16,"-2"-8"-100"-16,-1 7-43 0,0 7-79 15,-1 8-40-15,1 22-50 16,-2 11-20-16,2 28-5 16,-1 8-2-16,-1 15-10 15,2 5-4-15,-2 4-5 16,2-4 0-16,0-21 1 16,0-15 0-16,1-27 2 15,3-7 2-15,-1-18-8 16,1-3-41-16,2-15-171 15,-2-11-256-15</inkml:trace>
  <inkml:trace contextRef="#ctx0" brushRef="#br0" timeOffset="117649.9191">21538 12154 900 0,'1'-3'440'0,"2"-1"-177"16,7 2-110-16,7 2-25 15,9 3-45-15,3 3-8 16,7-2-25-16,0 3-17 16,-1-2-15-16,-1-4-17 15,-4-1-476-15</inkml:trace>
  <inkml:trace contextRef="#ctx0" brushRef="#br0" timeOffset="118300.4441">22209 11675 889 0,'-4'7'355'16,"-11"16"-216"-16,-4 11-43 16,-3 22-25-16,-4 12-9 15,-4 2-12-15,1 0-7 0,2-15-2 16,3-14 2-16,9-11 6 15,7-7 3-15,5-15 20 16,3-5-2-16,4-14-17 16,4-6-5-16,5-11-26 15,3-4-8-15,1-16-2 16,1-10-2-16,5-10-4 16,1-2-2-16,5 13-6 15,0 9-2-15,-5 19 0 16,-4 9 0-16,-9 10 7 15,-1 7 2-15,0 6 0 16,1 6 0-16,6 14-4 16,2 6 0-16,-1 17 0 15,3 11 1-15,0 5 0 16,-4 1 0-16,5-8 1 0,-5-10-1 16,-2-11 1-16,-2-7 1 15,-5-9-35-15,1-3-39 16,-2-10-113-16,2 0-131 15</inkml:trace>
  <inkml:trace contextRef="#ctx0" brushRef="#br0" timeOffset="118561.6366">22052 11983 840 0,'3'0'367'0,"8"1"-170"15,8-1-35-15,16-3-31 16,7 1-2-16,12 2-24 16,3 5-19-16,-8 1-36 15,-5 0-14-15,-19-6-18 16,-6-4-4-16,-13 3-29 15,-6 1-73-15</inkml:trace>
  <inkml:trace contextRef="#ctx0" brushRef="#br0" timeOffset="130531.8816">1695 13281 879 0,'-3'2'340'0,"0"3"-233"16,9 1-38-16,19-3-28 16,12-3-4-16,23-1-15 15,13-2-7-15,10-4-8 16,5-1 2-16,-8-2 2 16,-7 0 3-16,-17 3-44 15,-10 2-41-15,-17 5-170 16</inkml:trace>
  <inkml:trace contextRef="#ctx0" brushRef="#br0" timeOffset="130755.3384">2082 13302 626 0,'-4'16'282'0,"3"24"-101"0,-2 10-38 15,4 8-16-15,2 1-7 16,-2 0-35-16,6-2-17 16,-5-11-22-16,3-5-12 15,1-15-11-15,-6-9-2 16,6-7-64-16,3-5-69 16</inkml:trace>
  <inkml:trace contextRef="#ctx0" brushRef="#br0" timeOffset="131199.8195">2638 13512 688 0,'-15'0'342'15,"-7"0"-114"-15,-2 2-130 16,7 3-35-16,7 4-53 16,1 2-14-16,5 0-17 15,2-1-2-15,11 0 4 0,3-3 6 16,12-3 9-16,-2 2 5 15,-1-6 5-15,-1-4 2 16,-9 4-4-16,-5-6-1 16,-11 5-3-16,-3 3-1 15,-12-2 9-15,-3 6 9 16,-5-3 17-16,2 5 6 16,8 1 10-16,5 4-1 15,9 3-5-15,4-2-3 0,3 5-13 16,8-2-5-16,5 2-10 15,0-2-1-15,6-6 5 16,1-3-45-16</inkml:trace>
  <inkml:trace contextRef="#ctx0" brushRef="#br0" timeOffset="131337.0968">2612 13293 889 0,'-3'-2'354'0,"0"0"-227"16,2 2-186-16</inkml:trace>
  <inkml:trace contextRef="#ctx0" brushRef="#br0" timeOffset="131694.0777">2740 13366 845 0,'9'-15'370'16,"10"-15"-175"-16,8 4-40 15,2 7-37-15,0 8-25 16,1 17-39-16,-4 9-4 0,-5 24-11 16,0 10 2-16,-10 15-4 15,2 2-12-15,-6-8-8 16,0-6-5-16,4-10-3 15,-2-9 1-15,4-12 3 16,-1-6 5-16,-6-15 19 16,-1-9 6-16,-5-12 4 15,0-1-3-15,-3-4-21 16,-2 2-7-16,-5 9-15 16,-7 6-5-16,-2 12-8 15,-6 6 0-15,-5 8 1 16,1 3 3-16,-5 4 1 15,5 1-8-15,11-2-118 16,3-1-99-16</inkml:trace>
  <inkml:trace contextRef="#ctx0" brushRef="#br0" timeOffset="132129.1015">3404 13638 447 0,'0'-4'313'0,"-3"-8"56"15,-4-2-121-15,-2 2-60 16,-6-1-21-16,-6 2-37 16,-2-2-26-16,0 7-44 15,1 0-20-15,3 10-40 16,0 4-9-16,2 9-16 15,2 5-2-15,8 3 4 16,7 3 2-16,9-4 10 16,3-4 3-16,5-9 11 15,0-4 9-15,4-11 7 16,2-4 3-16,6-12 1 16,1-4-2-16,2-3 19 15,1 2 11-15,0 3 11 16,-3 5 2-16,-1 11-23 15,0 4-14-15,-7 7-12 16,2 8-3-16,-14 3 8 16,-4 0 7-16,-11 6 6 15,-6 1 2-15,-6-1-8 0,2 1-6 16,-4-8-68-16,1-7-66 16</inkml:trace>
  <inkml:trace contextRef="#ctx0" brushRef="#br0" timeOffset="132315.9579">3987 13666 901 0,'1'1'522'0,"-1"7"-64"15,0 5-139-15,-5 9-128 16,0 3-55-16,-6 3-68 15,0 2-31-15,-6 0-75 16</inkml:trace>
  <inkml:trace contextRef="#ctx0" brushRef="#br0" timeOffset="133661.0907">4822 14756 373 0,'10'-11'306'0,"11"-6"0"16,-11-5-41-16,-8 1-21 16,-6-2-73-16,-10 2-25 15,-10 3-44-15,-3 3-24 16,-4 8-48-16,1 2-19 16,5 12-26-16,3 5-10 0,6 11-5 15,5 5 0-15,11 6 9 16,4 0 3-1,12-4 8-15,0-4 3 0,11-9 1 16,4-6 3-16,1-11 3 16,4-6 5-16,-13-9 7 15,-4-2 2-15,-7-5 0 16,-3-1-2-16,-2 0-3 16,-7 1-3-16,0 10-3 15,-1 3-4-15,-1 10-12 16,-1 6-4-16,3 9-6 15,0 9 3-15,0 13 15 16,5 7 5-16,0 12 13 16,-3 1 6-16,2-1 5 15,0-2 4-15,-5-15 10 16,0-1 3-16,1-15-2 16,1-3-3-16,1-9-8 0,-1-7 5 15,-1-5-95-15,-2-2-100 16</inkml:trace>
  <inkml:trace contextRef="#ctx0" brushRef="#br0" timeOffset="134081.0426">5383 14308 625 0,'-18'7'328'15,"-16"6"-92"-15,-5 13-107 16,1 10-30-16,8 15-57 0,2 5-20 16,14 7-24-16,4 0-5 15,10-4 6-15,7-3 2 16,10-4 6-16,4-3 2 15,11-15-1-15,3-6 1 16,9-17-3-16,3-6-68 16</inkml:trace>
  <inkml:trace contextRef="#ctx0" brushRef="#br0" timeOffset="134348.7943">5534 14365 944 0,'0'7'366'0,"0"12"-241"15,2 10-46-15,2 9 12 16,-2 4-9-16,-2 8-14 16,-1 3-3-16,0 4-30 15,2-3-8-15,2-7-6 16,6-7 1-16,6-13 1 15,0-5 2-15,9-14-2 16,0-3 1-16,1-9 5 16,0-5-6-16,-7-8-113 15,-3-2-128-15</inkml:trace>
  <inkml:trace contextRef="#ctx0" brushRef="#br0" timeOffset="134516.7953">5460 14632 1113 0,'1'-2'440'0,"6"-3"-302"15,13 2-52-15,12 1-49 16,9-1-19-16,7 1-21 16,2 1-95-16</inkml:trace>
  <inkml:trace contextRef="#ctx0" brushRef="#br0" timeOffset="134724.139">5864 14302 1066 0,'3'7'423'0,"5"19"-268"15,12 13-36-15,5 21-29 16,0 2-11-16,-6 7-8 15,-12 1 9-15,-12-4-11 16,-7 4-4-16,-4-12-27 16,1-8-11-16,4-20-68 0,4-11-90 15</inkml:trace>
  <inkml:trace contextRef="#ctx0" brushRef="#br0" timeOffset="135118.1939">6458 14555 1034 0,'0'-1'436'0,"5"1"-242"15,5 0-49-15,15 0-75 16,11 1-16-16,11-2-33 0,4 1-8 16,-2-1 15-16,-4-2-50 15,-6 5-173-15,-5-2-297 16</inkml:trace>
  <inkml:trace contextRef="#ctx0" brushRef="#br0" timeOffset="135325.0422">6496 14683 605 0,'5'2'372'0,"12"2"21"15,9-2-133-15,11-2-73 16,6-1-39-16,5-1-71 15,2 0-26-15,-7 2-77 16,0 0-107-16</inkml:trace>
  <inkml:trace contextRef="#ctx0" brushRef="#br0" timeOffset="135922.088">7653 14245 546 0,'-20'-2'327'0,"-23"2"-7"16,-2 5-156-16,1 14-88 15,-1 10-28-15,10 11-39 16,9 11-8-16,9 13-13 16,8 4 1-16,14 5 7 15,5-6 4-15,17-8 29 16,9-5 8-16,12-15 34 15,7-10 16-15,13-21 23 0,-2-14 16 16,-5-23 18-16,-9-9 1 16,-18-16-20-16,-11-1-18 15,-16-9-41-15,-7-4-15 16,-8-4-20-16,-6-1-9 16,-7 11-15-16,-4 9-10 15,-10 23-21-15,-1 14-31 0,-3 17-104 16,-2 9-80-16</inkml:trace>
  <inkml:trace contextRef="#ctx0" brushRef="#br0" timeOffset="136134.6421">7514 14554 844 0,'5'3'405'0,"8"17"-152"16,5 4-51-16,10 14-80 16,6 8-39-16,7 4-51 15,-1 2-8-15,3-5-4 16,-1-4 0-16,-9-9 2 16,0-8-33-16</inkml:trace>
  <inkml:trace contextRef="#ctx0" brushRef="#br0" timeOffset="136539.79">8089 14847 774 0,'-8'0'365'0,"-12"1"-178"15,-1 5-65-15,2 9-88 16,2 1-34-16,6 9-16 15,10 4-1-15,4-1 0 16,7-2 2-16,9-3 22 16,4-9 23-16,11-11 45 15,2-1 33-15,-3-12 47 16,-3-2-12-16,-14-6 29 0,-7-5-11 16,-14-3-52-16,-9-1-6 15,-11 4-71 1,-3 4-76-16,1 8-241 0</inkml:trace>
  <inkml:trace contextRef="#ctx0" brushRef="#br0" timeOffset="137168.6826">8702 14226 608 0,'-34'17'287'16,"-24"10"-103"-16,5 18-69 16,5 8-13-16,15 13-3 15,9 3-12-15,16 4 3 16,9-4-9-16,18-5-28 16,8-4-14-16,14-9-21 15,4-7-2-15,6-13 6 16,4-6-13-16,-2-17-216 15</inkml:trace>
  <inkml:trace contextRef="#ctx0" brushRef="#br0" timeOffset="137553.1587">8936 14674 533 0,'3'-1'316'0,"0"-3"-75"0,6-6-58 16,2-3-33-16,4-9-64 16,0-3-10-16,-2-6 0 15,1-3 4-15,-6-7 9 16,-3-2-7-16,0 8-20 15,-5 7-1-15,0 18-27 16,0 9-17-16,-2 15-22 16,0 8-14-16,2 13-2 15,5 10 6-15,-1 6 9 16,3 0 2-16,1 5 4 16,-2-3 4-16,-1-6 3 15,-3 0 1-15,0-11 4 16,-2-10 3-16,1-11-66 15,3-8-98-15</inkml:trace>
  <inkml:trace contextRef="#ctx0" brushRef="#br0" timeOffset="137830.8467">9399 14704 947 0,'-3'0'402'0,"3"1"-211"0,13 0-63 15,11 0-10-15,19-2-24 16,6-2-21-16,11-2-42 15,4 0-12-15,-4 2-2 16,-5 2-25-16,-15 1-298 16</inkml:trace>
  <inkml:trace contextRef="#ctx0" brushRef="#br0" timeOffset="138334.1604">10036 14605 861 0,'7'1'367'0,"15"1"-205"16,6-1-56-16,10 4-38 15,2-2-21-15,-4-3-14 16,2 0-1-16,-19-8 1 16,2-5 0-16,-9-2 0 15,-9-4-2-15,1-1-4 16,-6 4-2-16,-9 1-9 15,-8 4-4-15,-9 5-10 16,-5 1-2-16,-2 6-8 16,1 7-5-16,3 10-2 15,2 3-3-15,7 8 0 16,5 3 0-16,8 0 18 16,8 2 9-16,13-1 24 15,9-2 16-15,17-3 5 16,6-4 4-16,4-7-8 0,0-2-7 15,-6-10-10-15,-3-5-5 16,-3-10-47-16,-1-6-57 16</inkml:trace>
  <inkml:trace contextRef="#ctx0" brushRef="#br0" timeOffset="138875.8039">10330 14130 804 0,'0'2'335'0,"1"0"-174"16,6 3-30-16,17-4-56 16,7 1-11-16,17-1-43 15,6 2-9-15,-2 4-38 16,-5 0-202-16</inkml:trace>
  <inkml:trace contextRef="#ctx0" brushRef="#br0" timeOffset="139326.3945">10856 13816 884 0,'0'-3'419'0,"0"-4"-197"16,-4 5-59-16,3 2-97 16,0 2-32-16,-1 28-15 15,-3 45 2-15,-4-24-1 16,2-1-4-16,2 0-9 16,5-2-1-16,7-11-1 15,1-1 1-15,11-16 5 16,3-6 4-16,3-13 7 15,4-2 2-15,-6-10-36 16,-2-3-58-16,-6-1-409 16</inkml:trace>
  <inkml:trace contextRef="#ctx0" brushRef="#br0" timeOffset="139547.1587">10735 14011 662 0,'-1'0'337'0,"3"2"-38"16,7 0-114-16,11 3-41 16,11 0-5-16,14-7-52 15,3 1-21-15,3-1-31 16,-5-1-31-16</inkml:trace>
  <inkml:trace contextRef="#ctx0" brushRef="#br0" timeOffset="140772.1022">11407 13698 722 0,'-6'0'353'0,"-8"8"-121"16,-3 12-75-16,-4 24-78 15,-5 15-12-15,0 20-6 16,0 5-8-16,0 3-11 16,2-8-6-16,-1-12-20 15,4-8-1-15,6-17 2 16,6-14 2-16,4-15 8 16,3-11 2-16,4-10-94 15,5-4-113-15</inkml:trace>
  <inkml:trace contextRef="#ctx0" brushRef="#br0" timeOffset="142337.2554">11477 13962 352 0,'4'0'217'0,"8"0"-4"0,6 2-16 16,9-4-29-16,9 2-30 15,11-3-51-15,-2-4-29 16,-1 4-32-16,-8-4-6 15,-14 1-6-15,-2 6 4 16,-8 0-77-16,-5 2-54 16,-7 4-264-16</inkml:trace>
  <inkml:trace contextRef="#ctx0" brushRef="#br0" timeOffset="142663.3715">11685 13960 674 0,'0'-2'360'16,"2"1"-111"-16,-2 4-118 15,0-3-38-15,-1 0-45 16,-1 22-5-16,-10 30-10 0,6-23-9 16,6 0-17-16,3-5-2 15,3-1 8-15,7-4 14 16,4-8 32-16,1-5 10 16,4-5 0-16,-4-2-9 15,-2-5-8-15,3-2-62 16</inkml:trace>
  <inkml:trace contextRef="#ctx0" brushRef="#br0" timeOffset="143367.8972">12078 13975 898 0,'8'-1'384'0,"14"9"-211"15,5 15-39-15,6 27-68 16,-1 21-10-16,-9 33 0 0,-6 13 1 15,-18 7 1-15,-7-5-2 16,-10-23-19-16,-11-11-8 16,2-21-4-16,1-14 1 15,3-30 3-15,7-10-46 16,5-28-173-16</inkml:trace>
  <inkml:trace contextRef="#ctx0" brushRef="#br0" timeOffset="143889.7883">12710 14497 849 0,'0'-1'384'0,"2"0"-170"0,11 2-99 16,5 1-40-16,13 2-30 16,7-2-21-16,8-2-15 15,5 0-1-15,1 4 10 16,-8-3-46-16,-3 2-110 16,-11-3-81-16</inkml:trace>
  <inkml:trace contextRef="#ctx0" brushRef="#br0" timeOffset="144098.1944">12772 14656 763 0,'7'-1'381'0,"9"-1"-71"0,12 1-101 15,12-1-43-15,7 2-35 16,5 1-67-16,-1 1-27 16,-5 0-34-16,-2 1-60 15</inkml:trace>
  <inkml:trace contextRef="#ctx0" brushRef="#br0" timeOffset="145084.1774">13845 14246 504 0,'-16'0'317'16,"-9"0"-6"-16,-9 10-156 15,0 3-24-15,2 14-45 16,3 6-19-16,1 15-35 15,5 9-15-15,12 4-17 16,8-2-3-16,13-8 0 16,8-5 2-16,8-14 5 15,5-7 4-15,8-18 8 16,3-7 3-16,-2-14 32 16,-6-5 10-16,-14-9 28 15,-9-2 12-15,-23 2-10 16,-8 5-6-16,-20 11-33 15,-3 4-18-15,-7 8-25 16,2 0-8-16,8 7-61 16,9 3-66-16</inkml:trace>
  <inkml:trace contextRef="#ctx0" brushRef="#br0" timeOffset="145562.7432">14199 14275 887 0,'-5'-1'383'0,"-12"1"-207"16,-2 5-34-16,-7 13-56 16,-3 5-24-16,-1 13-37 15,0 7-17-15,11 8-15 16,5 1-2-16,16-6 3 15,10-7 3-15,15-6 7 16,7-6 6-16,4-12 10 0,2-7 3 16,3-12 7-16,0-11 11 15,-3-13 18-15,-4-4 5 16,-14-9 9-16,-10-2-1 16,-17-1-7-16,-14 1-7 15,-9 7-18-15,-5 8-13 16,3 11-23-16,7 7-2 15,6 10-133-15,3 6-159 0</inkml:trace>
  <inkml:trace contextRef="#ctx0" brushRef="#br0" timeOffset="145760.1465">14538 14552 1216 0,'-3'-3'608'15,"-3"0"-189"-15,5 3-278 16,1-1-62-16,0-1-136 16,0 1-92-16</inkml:trace>
  <inkml:trace contextRef="#ctx0" brushRef="#br0" timeOffset="146176.1087">14699 14592 517 0,'5'-4'288'0,"7"-12"-37"16,4-1-55-16,2-7-44 15,5-5-22-15,0-1-29 16,-1-6-10-16,-3-2-15 15,-7-2-7-15,-4 10-1 16,-2 7-2-16,-6 14-14 16,-1 9-10-16,-7 13-33 15,1 9-9-15,5 19-9 16,-1 5 3-16,6 8 6 16,2-1 0-16,1-6 7 15,1-2 0-15,0-8 4 16,-2-2 1-16,-1-11-54 0,1-4-76 15</inkml:trace>
  <inkml:trace contextRef="#ctx0" brushRef="#br0" timeOffset="146555.688">15217 14436 701 0,'-5'-7'346'0,"-4"-9"-122"16,-3 3-60-16,1 4-70 15,-3 3-28-15,-1 9-22 16,0 3-11-16,-4 10-15 16,1 4-4-16,-1 12-12 15,2 2 0-15,4 4-1 16,3 0-1-16,11-1-2 15,7-5-1-15,11-4 3 16,6-4 1-16,5-11 7 16,2-5 3-16,6-10 5 15,2-10 3-15,-3-11 8 16,-2-1 18-16,-13-8 31 16,-7-1 18-16,-17 3 13 15,-6-1-15-15,-15 6-36 0,-7 3-24 16,1 6-25-16,2 3-34 15,10 5-174-15</inkml:trace>
  <inkml:trace contextRef="#ctx0" brushRef="#br0" timeOffset="146797.8371">15201 14191 869 0,'1'0'401'0,"14"0"-165"16,6-1-52-16,11-1-69 15,10 1-39-15,-1 0-52 16,1-1-3-16,-7-4-158 15</inkml:trace>
  <inkml:trace contextRef="#ctx0" brushRef="#br0" timeOffset="147259.9853">15766 14062 635 0,'-2'-6'410'16,"-4"-6"-12"-16,-2 5-193 15,-4-2-40-15,-1 4-78 16,0 4-30-16,-2 8-42 16,-2 4-13-16,1 4-11 15,-1 2-2-15,0 4-4 16,4 4 1-16,4 6-2 16,3 0 1-16,7 2 8 15,5-3 2-15,9-9 5 16,8-3 4-16,9-10 4 15,3-7 2-15,-2-8 6 16,-7 0 2-16,-14-6 43 16,-10 2 13-16,-17 2 12 15,-12 1 6-15,-8 4-41 0,1 2-13 16,4 2-20-16,8 3-35 16,8 3-151-16</inkml:trace>
  <inkml:trace contextRef="#ctx0" brushRef="#br0" timeOffset="147781.0993">15989 14613 1094 0,'3'-2'580'15,"-2"-1"-158"-15,2 3-186 16,-3 0-52-16,0 0-88 16,0-1-31-16,0 0-65 15,0 0-103-15</inkml:trace>
  <inkml:trace contextRef="#ctx0" brushRef="#br0" timeOffset="148304.0784">16650 14142 1254 0,'-9'-2'76'0,"-3"8"5"16,-12 5 64-16,-5 20-54 15,-6 14-18-15,-6 22-38 16,5 15-10-16,15 9-13 16,14 4-4-16,22-8-4 15,4-9 0-15,18-10 5 16,1-9 4-16,1-18-31 0,10-11-63 15</inkml:trace>
  <inkml:trace contextRef="#ctx0" brushRef="#br0" timeOffset="148683.459">16933 14640 757 0,'2'-4'325'0,"6"-8"-159"16,5-2-53-16,5-9-12 16,2 2-3-16,-2-12-2 15,-9-7-1-15,-3-6-4 16,-1-5-5-16,-5 9-8 15,2 11-4-15,-2 16-14 16,0 11-15-16,-2 7-28 16,3 11-13-16,2 10-14 15,1 8 4-15,4 15 11 16,-5-1 4-16,4 7 4 16,-3-3 4-16,-2-5 1 15,-2 0 1-15,0-14-2 16,2-4 0-16,-3-13 10 0,6-5-27 15,5-9-149-15</inkml:trace>
  <inkml:trace contextRef="#ctx0" brushRef="#br0" timeOffset="148965.4792">17311 14602 952 0,'0'1'412'0,"2"1"-189"16,7-1-40-16,15 1-26 15,9-2-9-15,13 2-36 16,-1 1-26-16,0 1-38 15,-5 2-15-15,-2-4-14 16,1 3 0-16,-5-6-79 16,1-4-253-16</inkml:trace>
  <inkml:trace contextRef="#ctx0" brushRef="#br0" timeOffset="149549.9224">17970 14538 655 0,'2'2'316'0,"5"4"-85"16,5-3-87-16,5-3-1 16,6 0-21-16,5-1-30 15,3-5-14-15,-3-3-27 16,-1-5-11-16,-7-3-9 0,-4 1-2 16,-9 0-3-16,-7-2-2 15,-7 2-9-15,-9-1-5 16,-5 5-10-16,-5 5-6 15,0 9-7-15,3 8-3 16,-1 8 0-16,4 7 2 16,1 3-2-16,4 6-1 15,9-3 10-15,1 0 7 16,14 0 19-16,6-3 14 0,9 0 14 16,5-4 3-16,9-7-2 15,4-3-7-15,6-9-11 16,3-5-4-16,-4-11-104 15</inkml:trace>
  <inkml:trace contextRef="#ctx0" brushRef="#br0" timeOffset="149986.9756">18248 13985 522 0,'-2'-1'350'0,"7"2"25"15,5-1-148-15,12 3-87 16,9-1-20-16,9 2-28 16,5-2-29-16,1 0-36 15,-1 0-1-15,-5-7-152 16</inkml:trace>
  <inkml:trace contextRef="#ctx0" brushRef="#br0" timeOffset="150433.4213">18831 13681 621 0,'0'-2'355'0,"4"-1"-47"15,-3 3-112-15,-1 0-85 16,0 0-25-16,0 6-27 16,-1 18-3-16,-6 41-18 15,1-23-10-15,0 4-14 16,2 3-4-16,4-6-3 16,3-2 1-16,6-13 0 15,3-7 2-15,3-9 3 16,4-2 2-16,0-10-4 15,2 1-33-15,-1-6-221 16</inkml:trace>
  <inkml:trace contextRef="#ctx0" brushRef="#br0" timeOffset="150716.1185">18671 13867 877 0,'2'-1'408'0,"9"-2"-169"15,4-1-43-15,16 2-54 16,6 1-19-16,12 5-39 15,4 5-19-15,-1 1-32 16,-6 1-10-16,-15-7-30 16,-2 1-62-16</inkml:trace>
  <inkml:trace contextRef="#ctx0" brushRef="#br0" timeOffset="151400.9125">19325 13649 484 0,'-3'-4'338'16,"0"-3"32"-16,-1 6-127 15,-1 2-99-15,-3 8-36 16,-3 8-30-16,-3 7-2 0,-5 18-7 15,-1 8-1-15,-5 21-9 16,-4 0-8-16,-2 1-12 16,0-8-4-16,-4-13-9 15,9-4-3-15,5-13-3 16,6-3-3-16,14-12-3 16,-4-7-11-16,8-5-111 15,3-4-61-15</inkml:trace>
  <inkml:trace contextRef="#ctx0" brushRef="#br0" timeOffset="151745.8186">19443 13904 752 0,'-5'-2'403'16,"-2"6"-71"-16,-4 2-128 16,1 6-80-16,-1 6-24 0,-2 0-34 15,1 1-18-15,7 1-23 16,3-4-9-16,8 2-10 15,3-6 1-15,10-5 8 16,6 1 1-16,3-8 2 16,2 0 1-16,-1-3 5 15,-7-3-34-15,-4 2-94 16,-1 0-59-16</inkml:trace>
  <inkml:trace contextRef="#ctx0" brushRef="#br0" timeOffset="151972.1141">19547 13925 710 0,'-3'7'420'0,"-8"1"-5"15,9 19-258-15,0 1-33 16,2 9-37-16,3 4-16 15,1-3-26-15,-4-1-9 16,3-7-12-16,2-7-3 16,3-7-18-16,1-4-56 15</inkml:trace>
  <inkml:trace contextRef="#ctx0" brushRef="#br0" timeOffset="152600.8583">19935 14126 1024 0,'5'6'417'0,"7"15"-253"15,1 12-66-15,3 33-26 16,-5 17-21-16,-3 17-14 16,-5 4-4-16,-14-5-4 15,-6-8 1-15,-6-7-3 16,-6-9-1-16,0-18-1 15,4-14 1-15,3-24 12 16,5-12 4-16,5-13-7 16,6-5-32-16,8-8-110 15,4 2-114-15</inkml:trace>
  <inkml:trace contextRef="#ctx0" brushRef="#br0" timeOffset="153812.7397">21393 14213 769 0,'-13'-5'382'0,"-22"-1"-118"16,-9 5-60-16,-10 8-70 15,-3 8-34-15,-2 10-49 16,4 8-17-16,18 18-24 16,2 7-1-16,27 10-6 15,4-4 1-15,12-7 0 16,14-11 0-16,13-15 7 0,19-5 3 15,14-20 5-15,4-3 1 16,-4-11 3-16,-6-4 0 16,-20-1 3-16,-10 0-2 15,-18 3 11-15,-7 3 8 16,-6 7-2-16,-3 0-1 16,-3 4-16-16,4-4-12 15,0 0-7-15,0 0-2 16,0 0 0-16,-1 0-13 15,1 0-108-15,0 3-96 0</inkml:trace>
  <inkml:trace contextRef="#ctx0" brushRef="#br0" timeOffset="158692.7547">4689 16081 667 0,'0'2'385'0,"-1"1"-45"15,0 9-153-15,0 4-32 16,-5 11-51-16,2 8-30 16,2 5-37-16,0 2-16 15,5-5-14-15,4-6-3 16,7-13-6-16,8-4-3 15,10-14-56-15,4-3-52 0</inkml:trace>
  <inkml:trace contextRef="#ctx0" brushRef="#br0" timeOffset="158898.7687">4727 15930 997 0,'1'-3'495'0,"-1"-1"-154"16,0 1-142-16,-1 3-109 16,1 0-40-16,0 0-80 15,0 0-89-15</inkml:trace>
  <inkml:trace contextRef="#ctx0" brushRef="#br0" timeOffset="159305.8794">5357 15786 582 0,'-15'0'376'0,"-19"4"33"16,-3 10-210-16,-1 13-96 15,1 9-37-15,7 19-45 16,3 5-21-16,9 7-12 16,9 6 2-16,10-4 2 15,11 2 3-15,16-5 0 0,5-11 0 16,15-17 3-16,7-12-13 15,7-20-205-15</inkml:trace>
  <inkml:trace contextRef="#ctx0" brushRef="#br0" timeOffset="159575.2102">5493 15851 768 0,'1'3'411'16,"-7"4"-6"-16,8 13-328 16,4 10-15-16,-5 8-21 15,6 3-9-15,0 7-8 16,-6-1-2-16,4 1-6 16,2 4-4-16,2-10-5 15,5-5-1-15,2-11 0 16,2-5 0-16,2-7 1 15,0-5 1-15,-1-7-68 16,-4-2-73-16</inkml:trace>
  <inkml:trace contextRef="#ctx0" brushRef="#br0" timeOffset="159753.4095">5392 16138 1106 0,'10'2'424'16,"11"0"-319"-16,5 0-27 15,8-5-32-15,6 0-21 16,10 2 14-16,1 0-84 0</inkml:trace>
  <inkml:trace contextRef="#ctx0" brushRef="#br0" timeOffset="159950.2909">5850 15792 1254 0,'5'5'474'0,"7"12"-343"16,7 12-66-16,0 19-34 15,6 6-5-15,-7 5-11 16,-6 1 3-16,-11 3 1 15,-9 2 0-15,-9 1-2 16,0-2-31-16,-2-18-299 16</inkml:trace>
  <inkml:trace contextRef="#ctx0" brushRef="#br0" timeOffset="160412.4639">6375 16057 568 0,'1'0'341'0,"4"0"24"0,1-2-149 15,-6 2-89-15,15 0-19 16,51 0-61-16,-21-1-22 16,2 1-17-16,3-1-8 15,-8 3-116-15,-5 2-132 16</inkml:trace>
  <inkml:trace contextRef="#ctx0" brushRef="#br0" timeOffset="160637.2009">6439 16204 830 0,'12'1'440'16,"7"2"-142"-16,16 1-108 15,1-3-43-15,10 3-70 16,-1-1-19-16,-6 0-18 16,-5-2-52-16</inkml:trace>
  <inkml:trace contextRef="#ctx0" brushRef="#br0" timeOffset="161210.262">7376 15990 1063 0,'0'10'427'16,"0"6"-281"-16,-2 9-10 16,-6 5-42-16,-2 1-24 15,2 12-35-15,3-4-15 0,8-3-12 16,10-4-3-1,4-18 0-15,6-7 0 0,1-8-3 16,-1-6-32-16,1-6-181 16</inkml:trace>
  <inkml:trace contextRef="#ctx0" brushRef="#br0" timeOffset="161385.0642">7387 15763 1323 0,'-4'-3'504'0,"4"-2"-382"16,3 2-72-16,-3 3-160 16,0 0-283-16</inkml:trace>
  <inkml:trace contextRef="#ctx0" brushRef="#br0" timeOffset="161846.9283">7720 16281 755 0,'-5'-2'376'0,"-10"-2"-97"15,-1 1-77-15,-3 0-64 16,-3 3-30-16,0 5-68 16,1 3-23-16,5 8-31 15,3 4-11-15,12 6-3 16,2 5-1-16,14-3 7 16,5-4 6-16,12-8 9 15,4-8 9-15,6-11 23 0,-1-5 13 16,-11-8 48-16,-7-5 22 15,-21-3 16-15,-4 1-8 16,-15-1-46-16,-6 3-27 16,-1 5-92-16,1 2-102 15</inkml:trace>
  <inkml:trace contextRef="#ctx0" brushRef="#br0" timeOffset="162884.8332">8149 16142 751 0,'1'4'326'0,"5"3"-157"0,16 4-75 16,6-3 5-16,15-2-26 15,6-3-17-15,-3-7-24 16,0-3-9-16,-11-3 2 16,-6-4 4-16,-11-2 10 15,-8-2 3-15,-12-1 0 16,-6 0-5-16,-15 4-8 16,-6 2-3-16,-7 6-1 15,-1 4-3-15,-2 10-9 16,1 8-7-16,8 10-11 15,3 4-2-15,19 8 3 16,11 1 4-16,20 0 6 16,9 3 2-16,9-5 4 15,3-5 2-15,1-9 1 0,0-9 0 16,-1-10-3-16,-1-7-8 16,-3-16-216-16</inkml:trace>
  <inkml:trace contextRef="#ctx0" brushRef="#br0" timeOffset="163301.4358">8654 15733 764 0,'-3'3'360'0,"2"2"-154"0,1 0-42 16,0-5-56-16,0 0-22 16,20 4-26-16,40 8-16 15,-23-7-30-15,1-1-6 16,-1 1-24-16,-4-1-82 15</inkml:trace>
  <inkml:trace contextRef="#ctx0" brushRef="#br0" timeOffset="163678.6552">9164 15497 811 0,'0'-4'461'0,"0"-1"-61"15,0 0-156-15,0 5-130 16,0 0-47-16,2 9-54 0,0 14-5 16,6 42-1-16,-8-31-2 15,7 9-2-15,1 7 0 16,-1-8 1-16,6 2 0 16,4-9 0-16,2-6 0 15,7-13-1-15,-1-4 0 16,-3-12-9-16,-2-3-38 15,-5-7-219-15</inkml:trace>
  <inkml:trace contextRef="#ctx0" brushRef="#br0" timeOffset="163856.2092">9024 15671 1177 0,'4'-1'521'15,"6"-2"-261"-15,17 2-146 16,11 1-35-16,15 4-49 16,6-2-8-16,-6 3-43 15,-1-2-84-15</inkml:trace>
  <inkml:trace contextRef="#ctx0" brushRef="#br0" timeOffset="164276.9994">9789 15388 867 0,'4'0'424'0,"-4"2"-158"15,-5 5-88-15,-10 16-80 16,-4 8-35-16,-8 16-30 16,4 8-3-16,-8 15-9 15,1 3-1-15,0 9-5 16,-1-2-3-16,10-16-2 16,0-8 0-16,12-26-1 0,3-6-11 15,10-13-221-15</inkml:trace>
  <inkml:trace contextRef="#ctx0" brushRef="#br0" timeOffset="164768.0868">9876 15648 865 0,'-2'0'395'16,"2"-1"-188"-16,5 1-62 16,-5 0-76-16,16 1-23 15,56 8-19-15,-25-4-10 16,6 0-10-16,-2-1 0 16,-8 1-63-16,-10-2-79 15</inkml:trace>
  <inkml:trace contextRef="#ctx0" brushRef="#br0" timeOffset="165049.7845">10035 15682 670 0,'-2'0'373'16,"-1"-1"-84"-16,3 6-155 16,0-5-20-16,0 1-35 15,-1 24 6-15,-6 40-11 16,0-23-12-16,6 0-16 16,3 0-3-16,11-9 4 0,7-6 4 15,12-15 1-15,5-7-6 16,6-10-14-16,2-5-28 15</inkml:trace>
  <inkml:trace contextRef="#ctx0" brushRef="#br0" timeOffset="166625.1409">10510 16181 1061 0,'3'1'408'0,"11"-1"-297"16,8 0-27-16,21 0-38 16,11 0-16-16,1 0-21 15,1 1-3-15,-13 3-45 16,-6 0-80-16</inkml:trace>
  <inkml:trace contextRef="#ctx0" brushRef="#br0" timeOffset="166849.1993">10588 16311 786 0,'0'1'361'0,"8"4"-96"0,8 0-132 15,16 6-35-15,8-2-16 16,5 0-48-16,6 0-9 16,-1-1-10-16,-2-3-86 15</inkml:trace>
  <inkml:trace contextRef="#ctx0" brushRef="#br0" timeOffset="167944.8373">11368 16155 494 0,'3'-1'236'0,"10"-6"-58"16,4-3-58-16,8-4 10 15,2-7-19-15,3-1-31 16,1-3-13-16,-6-5-20 15,1 3 0-15,-9-4 2 16,-4 5 3-16,-8 5 18 16,-1 3 2-16,-4 13-16 15,-2 6-14-15,-2 11-26 16,3 8-12-16,1 17-4 0,1 8 5 16,4 9 0-16,1 5 0 15,0 5 2-15,-1-6 0 16,2-5 1-16,1-6 0 15,1-19 3-15,1-6-28 16,-1-19-201-16</inkml:trace>
  <inkml:trace contextRef="#ctx0" brushRef="#br0" timeOffset="168902.7714">12187 15991 597 0,'4'-2'342'0,"5"-5"-43"0,-3 4-46 16,-6-6-98-16,-1 3-46 16,-12 0-72-16,-6 1-19 15,-12 2-11-15,-6 2-1 16,-5-6 1-16,1 2-11 16,8-1-35-16,3-2-7 15,10 8-12-15,3 0 7 16,8 10 22-16,2 1 4 15,2 9 10-15,2 6 8 16,3 2 7-16,0 3 4 0,2-1 3 16,4-5-3-16,1-5 2 15,3-4 2-15,3-9 6 16,2-5 2-16,5-10 1 16,3-2-4-16,10 1-13 15,4-1-4-15,6 12 4 16,-3 2 3-16,-8 12 14 15,-5 6 2-15,-17 9 4 16,-3 6 11-16,-15 3 4 16,-5 2 0-16,-10 2-6 15,-9-6-10-15,-11-11 5 16,-2-8-3-16,2-20-48 16,4-6-9-16,16-14-91 15,6-4-39-15,13-2-95 16</inkml:trace>
  <inkml:trace contextRef="#ctx0" brushRef="#br0" timeOffset="169110.1887">12463 16264 1142 0,'0'-2'574'0,"0"0"-157"16,1 0-179-16,-1 2-136 16,0 0-32-16,0 0-39 15,0 0-89-15</inkml:trace>
  <inkml:trace contextRef="#ctx0" brushRef="#br0" timeOffset="169631.1413">12771 16272 693 0,'9'-7'304'16,"0"-7"-154"-16,8-8-62 16,4-3 1-16,2-7 6 15,3-1 1-15,-6 1-3 16,-2-2-5-16,-6 5-18 16,0 4-5-16,-5 7 6 15,-3 6 4-15,-2 12-24 16,0 5-9-16,-2 10-29 15,1 9-14-15,1 8 1 16,-2 7 0-16,5 18 2 16,-1-2 0-16,0 8 1 15,3-6 2-15,2-13 0 16,0-5 23-16,5-18-113 16,0-7-62-16</inkml:trace>
  <inkml:trace contextRef="#ctx0" brushRef="#br0" timeOffset="169977.1396">13406 16063 952 0,'-9'-9'419'0,"-10"-7"-211"15,1 2-38-15,-4 7-74 16,1 4-27-16,0 10-47 15,-1 7-18-15,2 7-21 16,4 7-2-16,2 4 5 16,7 3 3-16,11 5 8 15,5 0 3-15,11-3 0 16,3-2 0-16,13-13 4 16,6-9 2-16,4-15 5 15,0-9-5-15,-5-15 44 16,-4-3 6-16,-14-7 24 15,-8-3 14-15,-15 3-36 16,-9-1-3-16,-13 3-29 16,-7 3-11-16,-4 9-72 15,1 8-68-15</inkml:trace>
  <inkml:trace contextRef="#ctx0" brushRef="#br0" timeOffset="170218.2255">13393 15770 679 0,'5'-2'362'0,"6"-2"-32"16,10 2-139-16,13 3-53 15,7 4-34-15,11 3-62 16,-5-1-17-16,-2-1-6 16,-6-1-84-16</inkml:trace>
  <inkml:trace contextRef="#ctx0" brushRef="#br0" timeOffset="170654.7969">14015 15634 817 0,'-5'-2'352'0,"-7"-2"-175"15,-3 1-38-15,-4 2-64 16,-1 5-20-16,0 6-45 16,-1 3-11-16,5 8-17 15,2-1-2-15,6 6 8 16,4 3 0-16,9 2 7 15,8 1 4-15,12-7 1 16,5-5 4-16,8-9 9 16,0-9 4-16,-8-7 38 15,-4-5 24-15,-20-7 42 16,-6-2 3-16,-19 2-32 16,-9 0-23-16,-8 1-49 15,-1 3 1-15,9 6-132 16</inkml:trace>
  <inkml:trace contextRef="#ctx0" brushRef="#br0" timeOffset="171040.0628">14168 16304 1108 0,'0'0'476'0,"-4"1"-276"15,3 2-82-15,1-3-75 16,0 0-46-16</inkml:trace>
  <inkml:trace contextRef="#ctx0" brushRef="#br0" timeOffset="171658.7677">14616 16212 555 0,'0'0'324'16,"5"3"9"-16,4 2-187 15,4 2 6-15,10 0-21 16,1-5-22-16,11-2-30 0,2-2-9 16,-4-11-23-16,-1 0-5 15,-7-5-11-15,-7-3-1 16,-9 0-3-16,-5 3 0 16,-11 2-6-16,-6 0-3 15,-10 9-7-15,-6-1-4 16,-4 5-8-16,-2 4-6 15,6 7-12-15,4 5 1 0,8 9 3 16,3 6 3-16,9 5 11 16,5 3 1-16,10 2 6 15,5-2 5-15,13-2 6 16,7-4 4-16,8-9-1 16,5-4-2-16,-1-13-4 15,-2-4-14-15,-6-14-400 16</inkml:trace>
  <inkml:trace contextRef="#ctx0" brushRef="#br0" timeOffset="172107.3736">14913 15736 729 0,'2'0'388'16,"1"1"-82"-16,14 2-142 15,8 2-4-15,14-2-63 16,4 3-33-16,2-3-35 16,-3 2-11-16,-5 0-38 15,0-5-86-15</inkml:trace>
  <inkml:trace contextRef="#ctx0" brushRef="#br0" timeOffset="172555.2319">15491 15413 867 0,'-1'0'440'0,"-2"1"-111"15,2 8-142-15,-5 7-101 16,1 7-16-16,0 8-34 16,-1 5-4-16,6-1-12 15,0-1-7-15,9 0-6 16,1-4 0-16,4-3-1 0,0-4 0 16,1-4 1-16,-1-6 0 15,3-8-2-15,3-1-19 16,-3-5-128-16,4-2-148 15</inkml:trace>
  <inkml:trace contextRef="#ctx0" brushRef="#br0" timeOffset="172778.1023">15366 15604 901 0,'1'1'458'16,"2"-1"-148"-16,15 0-138 15,8 1-45-15,16 1-52 16,3 0-19-16,1 1-26 16,-2 1-9-16,-10-4-105 15,-2 4-239-15</inkml:trace>
  <inkml:trace contextRef="#ctx0" brushRef="#br0" timeOffset="173181.0493">15980 15466 935 0,'0'-3'445'0,"-4"5"-206"16,-1 3-80-16,-4 13-92 15,-4 7-32-15,-6 11-3 16,-3 6-2-16,-5 9-7 16,-1 2-3-16,3 6-8 15,1-4-4-15,7-9-1 16,5-5 12-16,10-17-122 15,2-11-111-15</inkml:trace>
  <inkml:trace contextRef="#ctx0" brushRef="#br0" timeOffset="173454.0767">16097 15649 1091 0,'-6'1'474'0,"-6"1"-249"0,-1 5-119 15,3 3-23-15,1 3-42 16,0 2-11-16,7 2-15 16,0 0-3-16,7-3 2 15,5-2 2-15,5-2 5 16,3-3-1-16,4-2-4 15,3-1-4-15,-2-4-6 16,6 0-40-16,-5-7-177 16</inkml:trace>
  <inkml:trace contextRef="#ctx0" brushRef="#br0" timeOffset="173649.9894">16210 15617 746 0,'-3'3'410'0,"0"4"-70"16,-1 8-181-16,2 6-28 16,1 10-43-16,1 5-16 15,0 8-3-15,1 3-8 16,0 0-19-16,-3-3-9 16,2-10-18-16,1-9 14 15,4-15-133-15</inkml:trace>
  <inkml:trace contextRef="#ctx0" brushRef="#br0" timeOffset="174379.096">17270 15754 929 0,'-8'5'371'0,"-13"15"-227"16,-2 11-39-16,-5 22-21 16,9-4-19-1,10-25-30-15,1 0-11 0,-22 72-9 16,6-6-1-16,6-20-1 16,16-44 1-16,2-16 20 15,2-9 17-15,-2-10 6 16,3-10 0-16,4-12-20 15,2-3-17-15,8-12-12 16,0-4-2-16,5-11-3 16,1-6-1-16,4 5-2 15,1 3-2-15,-4 21-3 16,-5 10 1-16,-8 16 7 16,-3 7 0-16,-2 10 2 15,2 8-1-15,4 14-3 16,3 8 0-16,7 19 3 0,4 5-1 15,2 5-1-15,2-2 0 16,-4-5 0-16,-5-3 0 16,-8-7 1-16,-2-2 1 15,-2-11 9-15,-3-7-38 16,-3-12-112-16,-1-5-115 16</inkml:trace>
  <inkml:trace contextRef="#ctx0" brushRef="#br0" timeOffset="174649.4523">17114 16099 669 0,'-4'-1'392'16,"4"-1"-47"-16,5 1-187 15,-5 1-19-15,0 0-57 16,22-1-14-16,41 2-17 16,-23 0-13-16,13 5-13 15,5 1-7-15,-2-4-8 16,1 1-1-16,-17-1-2 16,-7-1 1-16,-14-2-49 15,-7 0-60-15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21/12/2022</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26</a:t>
            </a:fld>
            <a:endParaRPr lang="el-GR"/>
          </a:p>
        </p:txBody>
      </p:sp>
    </p:spTree>
    <p:extLst>
      <p:ext uri="{BB962C8B-B14F-4D97-AF65-F5344CB8AC3E}">
        <p14:creationId xmlns:p14="http://schemas.microsoft.com/office/powerpoint/2010/main" val="79179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27</a:t>
            </a:fld>
            <a:endParaRPr lang="el-GR"/>
          </a:p>
        </p:txBody>
      </p:sp>
    </p:spTree>
    <p:extLst>
      <p:ext uri="{BB962C8B-B14F-4D97-AF65-F5344CB8AC3E}">
        <p14:creationId xmlns:p14="http://schemas.microsoft.com/office/powerpoint/2010/main" val="418978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12/21/2022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12/21/2022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320.emf"/><Relationship Id="rId4" Type="http://schemas.openxmlformats.org/officeDocument/2006/relationships/customXml" Target="../ink/ink5.xml"/><Relationship Id="rId9"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8.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9.xml"/></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10.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11.xml"/><Relationship Id="rId4" Type="http://schemas.openxmlformats.org/officeDocument/2006/relationships/image" Target="../media/image150.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3.emf"/><Relationship Id="rId4" Type="http://schemas.openxmlformats.org/officeDocument/2006/relationships/customXml" Target="../ink/ink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13.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customXml" Target="../ink/ink14.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15.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1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6.emf"/><Relationship Id="rId10" Type="http://schemas.openxmlformats.org/officeDocument/2006/relationships/image" Target="../media/image3.gif"/><Relationship Id="rId4" Type="http://schemas.openxmlformats.org/officeDocument/2006/relationships/customXml" Target="../ink/ink1.xml"/><Relationship Id="rId9"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7.emf"/><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81600"/>
          </a:xfrm>
        </p:spPr>
        <p:txBody>
          <a:bodyPr>
            <a:normAutofit/>
          </a:bodyPr>
          <a:lstStyle/>
          <a:p>
            <a:r>
              <a:rPr lang="el-GR" b="1" dirty="0" smtClean="0">
                <a:latin typeface="Calibri" panose="020F0502020204030204" pitchFamily="34" charset="0"/>
                <a:cs typeface="Calibri" panose="020F0502020204030204" pitchFamily="34" charset="0"/>
              </a:rPr>
              <a:t>Φόρτιση πυκνωτή</a:t>
            </a:r>
          </a:p>
          <a:p>
            <a:pPr lvl="2"/>
            <a:endParaRPr lang="el-GR" i="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srcRect l="1435" t="2739" r="2871"/>
          <a:stretch/>
        </p:blipFill>
        <p:spPr>
          <a:xfrm>
            <a:off x="503903" y="2667000"/>
            <a:ext cx="8156620" cy="2895600"/>
          </a:xfrm>
          <a:prstGeom prst="rect">
            <a:avLst/>
          </a:prstGeom>
        </p:spPr>
      </p:pic>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5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261" y="698202"/>
            <a:ext cx="2667312" cy="29718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52223" cy="54102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a:p>
                <a:pPr lvl="1"/>
                <a:r>
                  <a:rPr lang="el-GR" dirty="0" smtClean="0">
                    <a:latin typeface="Calibri" panose="020F0502020204030204" pitchFamily="34" charset="0"/>
                    <a:cs typeface="Calibri" panose="020F0502020204030204" pitchFamily="34" charset="0"/>
                  </a:rPr>
                  <a:t>Έστω ότι ο πυκνωτής </a:t>
                </a:r>
                <a:r>
                  <a:rPr lang="el-GR" dirty="0" smtClean="0">
                    <a:latin typeface="Calibri" panose="020F0502020204030204" pitchFamily="34" charset="0"/>
                    <a:cs typeface="Calibri" panose="020F0502020204030204" pitchFamily="34" charset="0"/>
                  </a:rPr>
                  <a:t>είναι</a:t>
                </a:r>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φορτισμένος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με κάποιο </a:t>
                </a:r>
                <a:r>
                  <a:rPr lang="el-GR" dirty="0" smtClean="0">
                    <a:latin typeface="Calibri" panose="020F0502020204030204" pitchFamily="34" charset="0"/>
                    <a:cs typeface="Calibri" panose="020F0502020204030204" pitchFamily="34" charset="0"/>
                  </a:rPr>
                  <a:t>φορτίο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0</m:t>
                        </m:r>
                      </m:sub>
                    </m:sSub>
                  </m:oMath>
                </a14:m>
                <a:r>
                  <a:rPr lang="el-GR" dirty="0" smtClean="0">
                    <a:latin typeface="Calibri" panose="020F0502020204030204" pitchFamily="34" charset="0"/>
                    <a:cs typeface="Calibri" panose="020F0502020204030204" pitchFamily="34" charset="0"/>
                  </a:rPr>
                  <a:t>, άρα </a:t>
                </a:r>
                <a:r>
                  <a:rPr lang="el-GR" dirty="0" smtClean="0">
                    <a:latin typeface="Calibri" panose="020F0502020204030204" pitchFamily="34" charset="0"/>
                    <a:cs typeface="Calibri" panose="020F0502020204030204" pitchFamily="34" charset="0"/>
                  </a:rPr>
                  <a:t>θα </a:t>
                </a:r>
                <a:r>
                  <a:rPr lang="el-GR" dirty="0" smtClean="0">
                    <a:latin typeface="Calibri" panose="020F0502020204030204" pitchFamily="34" charset="0"/>
                    <a:cs typeface="Calibri" panose="020F0502020204030204" pitchFamily="34" charset="0"/>
                  </a:rPr>
                  <a:t>έχει μια </a:t>
                </a: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διαφορά δυναμικού</a:t>
                </a:r>
                <a:endParaRPr lang="en-US" b="0" i="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c</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𝐶</m:t>
                          </m:r>
                        </m:den>
                      </m:f>
                    </m:oMath>
                  </m:oMathPara>
                </a14:m>
                <a:endParaRPr lang="en-US" dirty="0" smtClean="0">
                  <a:latin typeface="Calibri" panose="020F0502020204030204" pitchFamily="34" charset="0"/>
                  <a:cs typeface="Calibri" panose="020F0502020204030204" pitchFamily="34" charset="0"/>
                </a:endParaRPr>
              </a:p>
              <a:p>
                <a:pPr lvl="1"/>
                <a:r>
                  <a:rPr lang="el-GR" dirty="0" smtClean="0"/>
                  <a:t>Για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κλείνουμε </a:t>
                </a:r>
                <a:r>
                  <a:rPr lang="el-GR" dirty="0" smtClean="0">
                    <a:latin typeface="Calibri" panose="020F0502020204030204" pitchFamily="34" charset="0"/>
                    <a:cs typeface="Calibri" panose="020F0502020204030204" pitchFamily="34" charset="0"/>
                  </a:rPr>
                  <a:t>το διακόπτη στη θέση </a:t>
                </a:r>
                <a:r>
                  <a:rPr lang="en-US" i="1" dirty="0" smtClean="0">
                    <a:latin typeface="Calibri" panose="020F0502020204030204" pitchFamily="34" charset="0"/>
                    <a:cs typeface="Calibri" panose="020F0502020204030204" pitchFamily="34" charset="0"/>
                  </a:rPr>
                  <a:t>b</a:t>
                </a:r>
                <a:r>
                  <a:rPr lang="el-GR"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τότε </a:t>
                </a:r>
                <a:r>
                  <a:rPr lang="el-GR" dirty="0" smtClean="0">
                    <a:latin typeface="Calibri" panose="020F0502020204030204" pitchFamily="34" charset="0"/>
                    <a:cs typeface="Calibri" panose="020F0502020204030204" pitchFamily="34" charset="0"/>
                  </a:rPr>
                  <a:t>ο πυκνωτής θα εκφορτιστεί μέσω του </a:t>
                </a:r>
                <a:r>
                  <a:rPr lang="el-GR" dirty="0" smtClean="0">
                    <a:latin typeface="Calibri" panose="020F0502020204030204" pitchFamily="34" charset="0"/>
                    <a:cs typeface="Calibri" panose="020F0502020204030204" pitchFamily="34" charset="0"/>
                  </a:rPr>
                  <a:t>αντιστάτη</a:t>
                </a:r>
              </a:p>
              <a:p>
                <a:pPr lvl="1"/>
                <a:r>
                  <a:rPr lang="el-GR" dirty="0" smtClean="0">
                    <a:latin typeface="Calibri" panose="020F0502020204030204" pitchFamily="34" charset="0"/>
                    <a:cs typeface="Calibri" panose="020F0502020204030204" pitchFamily="34" charset="0"/>
                  </a:rPr>
                  <a:t>Θα υπάρξει μια αρχική τιμή ρεύματος </a:t>
                </a:r>
              </a:p>
              <a:p>
                <a:pPr marL="365760" lvl="1" indent="0">
                  <a:buNone/>
                </a:pPr>
                <a14:m>
                  <m:oMathPara xmlns:m="http://schemas.openxmlformats.org/officeDocument/2006/math">
                    <m:oMathParaPr>
                      <m:jc m:val="centerGroup"/>
                    </m:oMathParaPr>
                    <m:oMath xmlns:m="http://schemas.openxmlformats.org/officeDocument/2006/math">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𝐼</m:t>
                          </m:r>
                        </m:e>
                        <m:sub>
                          <m:r>
                            <a:rPr lang="en-BS" b="0" i="1" smtClean="0">
                              <a:latin typeface="Cambria Math" panose="02040503050406030204" pitchFamily="18" charset="0"/>
                              <a:cs typeface="Calibri" panose="020F0502020204030204" pitchFamily="34" charset="0"/>
                            </a:rPr>
                            <m:t>0</m:t>
                          </m:r>
                        </m:sub>
                      </m:sSub>
                      <m:r>
                        <a:rPr lang="en-BS" b="0" i="1" smtClean="0">
                          <a:latin typeface="Cambria Math" panose="02040503050406030204" pitchFamily="18" charset="0"/>
                          <a:cs typeface="Calibri" panose="020F0502020204030204" pitchFamily="34" charset="0"/>
                        </a:rPr>
                        <m:t>=</m:t>
                      </m:r>
                      <m:f>
                        <m:fPr>
                          <m:ctrlPr>
                            <a:rPr lang="en-BS" b="0" i="1" smtClean="0">
                              <a:latin typeface="Cambria Math" panose="02040503050406030204" pitchFamily="18" charset="0"/>
                              <a:cs typeface="Calibri" panose="020F0502020204030204" pitchFamily="34" charset="0"/>
                            </a:rPr>
                          </m:ctrlPr>
                        </m:fPr>
                        <m:num>
                          <m:r>
                            <m:rPr>
                              <m:sty m:val="p"/>
                            </m:rPr>
                            <a:rPr lang="en-BS" b="0" i="0" smtClean="0">
                              <a:latin typeface="Cambria Math" panose="02040503050406030204" pitchFamily="18" charset="0"/>
                              <a:cs typeface="Calibri" panose="020F0502020204030204" pitchFamily="34" charset="0"/>
                            </a:rPr>
                            <m:t>Δ</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𝑐</m:t>
                              </m:r>
                            </m:sub>
                          </m:sSub>
                        </m:num>
                        <m:den>
                          <m:r>
                            <a:rPr lang="en-BS" b="0" i="1" smtClean="0">
                              <a:latin typeface="Cambria Math" panose="02040503050406030204" pitchFamily="18" charset="0"/>
                              <a:cs typeface="Calibri" panose="020F0502020204030204" pitchFamily="34" charset="0"/>
                            </a:rPr>
                            <m:t>𝑅</m:t>
                          </m:r>
                        </m:den>
                      </m:f>
                      <m:r>
                        <a:rPr lang="el-GR" b="0" i="1" smtClean="0">
                          <a:latin typeface="Cambria Math" panose="02040503050406030204" pitchFamily="18" charset="0"/>
                          <a:cs typeface="Calibri" panose="020F0502020204030204" pitchFamily="34" charset="0"/>
                        </a:rPr>
                        <m:t>=</m:t>
                      </m:r>
                      <m:f>
                        <m:fPr>
                          <m:ctrlPr>
                            <a:rPr lang="el-GR" b="0" i="1" smtClean="0">
                              <a:latin typeface="Cambria Math" panose="02040503050406030204" pitchFamily="18" charset="0"/>
                              <a:cs typeface="Calibri" panose="020F0502020204030204" pitchFamily="34" charset="0"/>
                            </a:rPr>
                          </m:ctrlPr>
                        </m:fPr>
                        <m:num>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𝑄</m:t>
                              </m:r>
                            </m:e>
                            <m:sub>
                              <m:r>
                                <a:rPr lang="en-BS" b="0" i="1" smtClean="0">
                                  <a:latin typeface="Cambria Math" panose="02040503050406030204" pitchFamily="18" charset="0"/>
                                  <a:cs typeface="Calibri" panose="020F0502020204030204" pitchFamily="34" charset="0"/>
                                </a:rPr>
                                <m:t>0</m:t>
                              </m:r>
                            </m:sub>
                          </m:sSub>
                        </m:num>
                        <m:den>
                          <m:r>
                            <a:rPr lang="en-BS" b="0" i="1" smtClean="0">
                              <a:latin typeface="Cambria Math" panose="02040503050406030204" pitchFamily="18" charset="0"/>
                              <a:cs typeface="Calibri" panose="020F0502020204030204" pitchFamily="34" charset="0"/>
                            </a:rPr>
                            <m:t>𝑅𝐶</m:t>
                          </m:r>
                        </m:den>
                      </m:f>
                      <m:r>
                        <a:rPr lang="el-GR" b="0" i="1" smtClean="0">
                          <a:latin typeface="Cambria Math" panose="02040503050406030204" pitchFamily="18" charset="0"/>
                          <a:cs typeface="Calibri" panose="020F0502020204030204" pitchFamily="34" charset="0"/>
                        </a:rPr>
                        <m:t>,              </m:t>
                      </m:r>
                      <m:r>
                        <a:rPr lang="en-BS" b="0" i="1" smtClean="0">
                          <a:latin typeface="Cambria Math" panose="02040503050406030204" pitchFamily="18" charset="0"/>
                          <a:cs typeface="Calibri" panose="020F0502020204030204" pitchFamily="34" charset="0"/>
                        </a:rPr>
                        <m:t>𝑡</m:t>
                      </m:r>
                      <m:r>
                        <a:rPr lang="el-GR" b="0" i="1" smtClean="0">
                          <a:latin typeface="Cambria Math" panose="02040503050406030204" pitchFamily="18" charset="0"/>
                          <a:cs typeface="Calibri" panose="020F0502020204030204" pitchFamily="34" charset="0"/>
                        </a:rPr>
                        <m:t>=0</m:t>
                      </m:r>
                    </m:oMath>
                  </m:oMathPara>
                </a14:m>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Έστω μια χρονική στιγμή </a:t>
                </a:r>
                <a14:m>
                  <m:oMath xmlns:m="http://schemas.openxmlformats.org/officeDocument/2006/math">
                    <m:r>
                      <a:rPr lang="en-US" i="1">
                        <a:latin typeface="Cambria Math" panose="02040503050406030204" pitchFamily="18" charset="0"/>
                      </a:rPr>
                      <m:t>𝑡</m:t>
                    </m:r>
                    <m:r>
                      <a:rPr lang="en-BS" b="0" i="1" smtClean="0">
                        <a:latin typeface="Cambria Math" panose="02040503050406030204" pitchFamily="18" charset="0"/>
                      </a:rPr>
                      <m:t>&gt;0</m:t>
                    </m:r>
                  </m:oMath>
                </a14:m>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Ο πυκνωτής θα έχει φορτίο </a:t>
                </a:r>
                <a14:m>
                  <m:oMath xmlns:m="http://schemas.openxmlformats.org/officeDocument/2006/math">
                    <m:r>
                      <a:rPr lang="en-US" i="1" dirty="0" smtClean="0">
                        <a:latin typeface="Cambria Math" panose="02040503050406030204" pitchFamily="18" charset="0"/>
                        <a:cs typeface="Calibri" panose="020F0502020204030204" pitchFamily="34" charset="0"/>
                      </a:rPr>
                      <m:t>𝑞</m:t>
                    </m:r>
                    <m:r>
                      <a:rPr lang="en-BS" b="0" i="1" dirty="0" smtClean="0">
                        <a:latin typeface="Cambria Math" panose="02040503050406030204" pitchFamily="18" charset="0"/>
                        <a:cs typeface="Calibri" panose="020F0502020204030204" pitchFamily="34" charset="0"/>
                      </a:rPr>
                      <m:t>&lt;</m:t>
                    </m:r>
                    <m:sSub>
                      <m:sSubPr>
                        <m:ctrlPr>
                          <a:rPr lang="en-BS" b="0" i="1" dirty="0" smtClean="0">
                            <a:latin typeface="Cambria Math" panose="02040503050406030204" pitchFamily="18" charset="0"/>
                            <a:cs typeface="Calibri" panose="020F0502020204030204" pitchFamily="34" charset="0"/>
                          </a:rPr>
                        </m:ctrlPr>
                      </m:sSubPr>
                      <m:e>
                        <m:r>
                          <a:rPr lang="en-BS" b="0" i="1" dirty="0" smtClean="0">
                            <a:latin typeface="Cambria Math" panose="02040503050406030204" pitchFamily="18" charset="0"/>
                            <a:cs typeface="Calibri" panose="020F0502020204030204" pitchFamily="34" charset="0"/>
                          </a:rPr>
                          <m:t>𝑄</m:t>
                        </m:r>
                      </m:e>
                      <m:sub>
                        <m:r>
                          <a:rPr lang="en-BS" b="0" i="1" dirty="0" smtClean="0">
                            <a:latin typeface="Cambria Math" panose="02040503050406030204" pitchFamily="18" charset="0"/>
                            <a:cs typeface="Calibri" panose="020F0502020204030204" pitchFamily="34" charset="0"/>
                          </a:rPr>
                          <m:t>0</m:t>
                        </m:r>
                      </m:sub>
                    </m:sSub>
                  </m:oMath>
                </a14:m>
                <a:endParaRPr lang="en-US"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Το ρεύμα </a:t>
                </a:r>
                <a:r>
                  <a:rPr lang="el-GR" dirty="0" smtClean="0">
                    <a:latin typeface="Calibri" panose="020F0502020204030204" pitchFamily="34" charset="0"/>
                    <a:cs typeface="Calibri" panose="020F0502020204030204" pitchFamily="34" charset="0"/>
                  </a:rPr>
                  <a:t>που θα </a:t>
                </a:r>
                <a:r>
                  <a:rPr lang="el-GR" dirty="0" smtClean="0">
                    <a:latin typeface="Calibri" panose="020F0502020204030204" pitchFamily="34" charset="0"/>
                    <a:cs typeface="Calibri" panose="020F0502020204030204" pitchFamily="34" charset="0"/>
                  </a:rPr>
                  <a:t>διαρρέει το κύκλωμα είναι </a:t>
                </a:r>
                <a14:m>
                  <m:oMath xmlns:m="http://schemas.openxmlformats.org/officeDocument/2006/math">
                    <m:r>
                      <a:rPr lang="en-US" i="1">
                        <a:latin typeface="Cambria Math" panose="02040503050406030204" pitchFamily="18" charset="0"/>
                      </a:rPr>
                      <m:t>𝑖</m:t>
                    </m:r>
                    <m:r>
                      <a:rPr lang="en-BS" b="0" i="1" smtClean="0">
                        <a:latin typeface="Cambria Math" panose="02040503050406030204" pitchFamily="18" charset="0"/>
                      </a:rPr>
                      <m:t>&lt;</m:t>
                    </m:r>
                    <m:sSub>
                      <m:sSubPr>
                        <m:ctrlPr>
                          <a:rPr lang="en-BS" b="0" i="1" smtClean="0">
                            <a:latin typeface="Cambria Math" panose="02040503050406030204" pitchFamily="18" charset="0"/>
                          </a:rPr>
                        </m:ctrlPr>
                      </m:sSubPr>
                      <m:e>
                        <m:r>
                          <a:rPr lang="en-BS" b="0" i="1" smtClean="0">
                            <a:latin typeface="Cambria Math" panose="02040503050406030204" pitchFamily="18" charset="0"/>
                          </a:rPr>
                          <m:t>𝐼</m:t>
                        </m:r>
                      </m:e>
                      <m:sub>
                        <m:r>
                          <a:rPr lang="en-BS" b="0" i="1" smtClean="0">
                            <a:latin typeface="Cambria Math" panose="02040503050406030204" pitchFamily="18" charset="0"/>
                          </a:rPr>
                          <m:t>0</m:t>
                        </m:r>
                      </m:sub>
                    </m:sSub>
                  </m:oMath>
                </a14:m>
                <a:endParaRPr lang="el-GR" dirty="0" smtClean="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52223" cy="5410200"/>
              </a:xfrm>
              <a:blipFill>
                <a:blip r:embed="rId3"/>
                <a:stretch>
                  <a:fillRect t="-90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388280" y="2432520"/>
              <a:ext cx="613440" cy="676440"/>
            </p14:xfrm>
          </p:contentPart>
        </mc:Choice>
        <mc:Fallback xmlns="">
          <p:pic>
            <p:nvPicPr>
              <p:cNvPr id="4" name="Ink 3"/>
              <p:cNvPicPr/>
              <p:nvPr/>
            </p:nvPicPr>
            <p:blipFill>
              <a:blip r:embed="rId6"/>
              <a:stretch>
                <a:fillRect/>
              </a:stretch>
            </p:blipFill>
            <p:spPr>
              <a:xfrm>
                <a:off x="7374960" y="2419200"/>
                <a:ext cx="640800" cy="69660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953" y="1040946"/>
            <a:ext cx="2752747" cy="187896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6729250" cy="52578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a:p>
                <a:pPr lvl="1"/>
                <a:r>
                  <a:rPr lang="el-GR" dirty="0" smtClean="0">
                    <a:latin typeface="Calibri" panose="020F0502020204030204" pitchFamily="34" charset="0"/>
                    <a:cs typeface="Calibri" panose="020F0502020204030204" pitchFamily="34" charset="0"/>
                  </a:rPr>
                  <a:t>Από το 2</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κανόνα του </a:t>
                </a:r>
                <a:r>
                  <a:rPr lang="en-US" dirty="0" smtClean="0">
                    <a:latin typeface="Calibri" panose="020F0502020204030204" pitchFamily="34" charset="0"/>
                    <a:cs typeface="Calibri" panose="020F0502020204030204" pitchFamily="34" charset="0"/>
                  </a:rPr>
                  <a:t>Kirchhoff </a:t>
                </a:r>
                <a:r>
                  <a:rPr lang="el-GR" dirty="0" smtClean="0">
                    <a:latin typeface="Calibri" panose="020F0502020204030204" pitchFamily="34" charset="0"/>
                    <a:cs typeface="Calibri" panose="020F0502020204030204" pitchFamily="34" charset="0"/>
                  </a:rPr>
                  <a:t>στο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κύκλωμα</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δεξιόστροφα), έχουμε </a:t>
                </a:r>
                <a:endParaRPr lang="en-US" b="0" i="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l-GR" b="0" i="0" smtClean="0">
                              <a:latin typeface="Cambria Math" panose="02040503050406030204" pitchFamily="18" charset="0"/>
                            </a:rPr>
                            <m:t>πυκν</m:t>
                          </m:r>
                        </m:sub>
                      </m:sSub>
                      <m:r>
                        <a:rPr lang="el-GR" b="0" i="0" smtClean="0">
                          <a:latin typeface="Cambria Math" panose="02040503050406030204" pitchFamily="18" charset="0"/>
                        </a:rPr>
                        <m:t>+</m:t>
                      </m:r>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R</m:t>
                          </m:r>
                        </m:sub>
                      </m:sSub>
                      <m:r>
                        <a:rPr lang="en-US" b="0" i="0" smtClean="0">
                          <a:latin typeface="Cambria Math" panose="02040503050406030204" pitchFamily="18" charset="0"/>
                        </a:rPr>
                        <m:t>=0</m:t>
                      </m:r>
                      <m:r>
                        <a:rPr lang="el-GR" i="1">
                          <a:latin typeface="Cambria Math" panose="02040503050406030204" pitchFamily="18" charset="0"/>
                          <a:ea typeface="Cambria Math" panose="02040503050406030204" pitchFamily="18" charset="0"/>
                        </a:rPr>
                        <m:t>⟺</m:t>
                      </m:r>
                      <m:r>
                        <a:rPr lang="el-GR" b="0" i="0" smtClean="0">
                          <a:latin typeface="Cambria Math" panose="02040503050406030204" pitchFamily="18" charset="0"/>
                        </a:rPr>
                        <m:t>−</m:t>
                      </m:r>
                      <m:f>
                        <m:fPr>
                          <m:ctrlPr>
                            <a:rPr lang="el-GR"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n-US" b="0" i="1" smtClean="0">
                          <a:latin typeface="Cambria Math" panose="02040503050406030204" pitchFamily="18" charset="0"/>
                        </a:rPr>
                        <m:t>−</m:t>
                      </m:r>
                      <m:r>
                        <a:rPr lang="en-US" b="0" i="1" smtClean="0">
                          <a:latin typeface="Cambria Math" panose="02040503050406030204" pitchFamily="18" charset="0"/>
                        </a:rPr>
                        <m:t>𝑖𝑅</m:t>
                      </m:r>
                      <m:r>
                        <a:rPr lang="en-US" b="0" i="1" smtClean="0">
                          <a:latin typeface="Cambria Math" panose="02040503050406030204" pitchFamily="18" charset="0"/>
                        </a:rPr>
                        <m:t>=0</m:t>
                      </m:r>
                    </m:oMath>
                  </m:oMathPara>
                </a14:m>
                <a:endParaRPr lang="en-US" b="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Ξανά, θέτοντας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oMath>
                </a14:m>
                <a:r>
                  <a:rPr lang="el-GR" dirty="0" smtClean="0">
                    <a:latin typeface="Calibri" panose="020F0502020204030204" pitchFamily="34" charset="0"/>
                    <a:cs typeface="Calibri" panose="020F0502020204030204" pitchFamily="34" charset="0"/>
                  </a:rPr>
                  <a:t>, έχουμε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l-GR" i="1">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𝑑𝑞</m:t>
                          </m:r>
                        </m:num>
                        <m:den>
                          <m:r>
                            <a:rPr lang="en-US" b="0" i="1" smtClean="0">
                              <a:latin typeface="Cambria Math" panose="02040503050406030204" pitchFamily="18" charset="0"/>
                              <a:ea typeface="Cambria Math" panose="02040503050406030204" pitchFamily="18" charset="0"/>
                            </a:rPr>
                            <m:t>𝑞</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𝑅𝐶</m:t>
                          </m:r>
                        </m:den>
                      </m:f>
                      <m:r>
                        <a:rPr lang="en-US" b="0" i="1" smtClean="0">
                          <a:latin typeface="Cambria Math" panose="02040503050406030204" pitchFamily="18" charset="0"/>
                          <a:ea typeface="Cambria Math" panose="02040503050406030204" pitchFamily="18" charset="0"/>
                        </a:rPr>
                        <m:t>𝑑𝑡</m:t>
                      </m:r>
                    </m:oMath>
                  </m:oMathPara>
                </a14:m>
                <a:endParaRPr lang="en-US" b="0"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Ολοκληρώνοντας, έχουμε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sSub>
                            <m:sSubPr>
                              <m:ctrlPr>
                                <a:rPr lang="el-GR"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0</m:t>
                              </m:r>
                            </m:sub>
                          </m:sSub>
                        </m:sub>
                        <m:sup>
                          <m:acc>
                            <m:accPr>
                              <m:chr m:val="̂"/>
                              <m:ctrlPr>
                                <a:rPr lang="el-GR" i="1">
                                  <a:latin typeface="Cambria Math" panose="02040503050406030204" pitchFamily="18" charset="0"/>
                                </a:rPr>
                              </m:ctrlPr>
                            </m:accPr>
                            <m:e>
                              <m:r>
                                <a:rPr lang="en-US" i="1">
                                  <a:latin typeface="Cambria Math" panose="02040503050406030204" pitchFamily="18" charset="0"/>
                                </a:rPr>
                                <m:t>𝑞</m:t>
                              </m:r>
                            </m:e>
                          </m:acc>
                        </m:sup>
                        <m:e>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𝑡</m:t>
                              </m:r>
                            </m:e>
                          </m:acc>
                        </m:sup>
                        <m:e>
                          <m:r>
                            <a:rPr lang="en-US" b="0" i="1" smtClean="0">
                              <a:latin typeface="Cambria Math" panose="02040503050406030204" pitchFamily="18" charset="0"/>
                            </a:rPr>
                            <m:t>𝑑𝑡</m:t>
                          </m:r>
                        </m:e>
                      </m:nary>
                      <m:r>
                        <a:rPr lang="el-GR"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ln</m:t>
                          </m:r>
                        </m:fName>
                        <m:e>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𝑞</m:t>
                                      </m:r>
                                    </m:e>
                                  </m:acc>
                                </m:num>
                                <m:den>
                                  <m:sSub>
                                    <m:sSubPr>
                                      <m:ctrlPr>
                                        <a:rPr lang="el-GR"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0</m:t>
                                      </m:r>
                                    </m:sub>
                                  </m:sSub>
                                </m:den>
                              </m:f>
                            </m:e>
                          </m:d>
                          <m:r>
                            <a:rPr lang="en-US" i="1">
                              <a:latin typeface="Cambria Math"/>
                              <a:ea typeface="Cambria Math"/>
                            </a:rPr>
                            <m:t>=−</m:t>
                          </m:r>
                          <m:f>
                            <m:fPr>
                              <m:ctrlPr>
                                <a:rPr lang="en-US" i="1">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num>
                            <m:den>
                              <m:r>
                                <a:rPr lang="en-US" i="1">
                                  <a:latin typeface="Cambria Math"/>
                                  <a:ea typeface="Cambria Math"/>
                                </a:rPr>
                                <m:t>𝑅𝐶</m:t>
                              </m:r>
                            </m:den>
                          </m:f>
                        </m:e>
                      </m:func>
                    </m:oMath>
                  </m:oMathPara>
                </a14:m>
                <a:endParaRPr lang="en-US" b="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6729250" cy="5257800"/>
              </a:xfrm>
              <a:blipFill rotWithShape="0">
                <a:blip r:embed="rId3"/>
                <a:stretch>
                  <a:fillRect t="-927"/>
                </a:stretch>
              </a:blipFill>
            </p:spPr>
            <p:txBody>
              <a:bodyPr/>
              <a:lstStyle/>
              <a:p>
                <a:r>
                  <a:rPr lang="el-GR">
                    <a:noFill/>
                  </a:rPr>
                  <a:t> </a:t>
                </a:r>
              </a:p>
            </p:txBody>
          </p:sp>
        </mc:Fallback>
      </mc:AlternateContent>
      <p:sp>
        <p:nvSpPr>
          <p:cNvPr id="4" name="Rounded Rectangle 3"/>
          <p:cNvSpPr/>
          <p:nvPr/>
        </p:nvSpPr>
        <p:spPr>
          <a:xfrm>
            <a:off x="2895600" y="5867400"/>
            <a:ext cx="2033016" cy="591844"/>
          </a:xfrm>
          <a:prstGeom prst="roundRect">
            <a:avLst/>
          </a:prstGeom>
          <a:solidFill>
            <a:srgbClr val="00B0F0">
              <a:alpha val="15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7162800" y="1582447"/>
              <a:ext cx="740880" cy="795960"/>
            </p14:xfrm>
          </p:contentPart>
        </mc:Choice>
        <mc:Fallback xmlns="">
          <p:pic>
            <p:nvPicPr>
              <p:cNvPr id="6" name="Ink 5"/>
              <p:cNvPicPr/>
              <p:nvPr/>
            </p:nvPicPr>
            <p:blipFill>
              <a:blip r:embed="rId5"/>
              <a:stretch>
                <a:fillRect/>
              </a:stretch>
            </p:blipFill>
            <p:spPr>
              <a:xfrm>
                <a:off x="7150560" y="1569847"/>
                <a:ext cx="76536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283480" y="4273200"/>
              <a:ext cx="7560" cy="6840"/>
            </p14:xfrm>
          </p:contentPart>
        </mc:Choice>
        <mc:Fallback xmlns="">
          <p:pic>
            <p:nvPicPr>
              <p:cNvPr id="7" name="Ink 6"/>
              <p:cNvPicPr/>
              <p:nvPr/>
            </p:nvPicPr>
            <p:blipFill>
              <a:blip r:embed="rId8"/>
              <a:stretch>
                <a:fillRect/>
              </a:stretch>
            </p:blipFill>
            <p:spPr>
              <a:xfrm>
                <a:off x="2280600" y="4270320"/>
                <a:ext cx="13320" cy="12600"/>
              </a:xfrm>
              <a:prstGeom prst="rect">
                <a:avLst/>
              </a:prstGeom>
            </p:spPr>
          </p:pic>
        </mc:Fallback>
      </mc:AlternateContent>
      <p:pic>
        <p:nvPicPr>
          <p:cNvPr id="8" name="Picture 2" descr="http://photos1.blogger.com/x/blogger/3569/2389/1600/760725/Decorated_tree.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6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a:p>
                <a:pPr lvl="1"/>
                <a:r>
                  <a:rPr lang="el-GR" dirty="0" smtClean="0">
                    <a:latin typeface="Calibri" panose="020F0502020204030204" pitchFamily="34" charset="0"/>
                    <a:cs typeface="Calibri" panose="020F0502020204030204" pitchFamily="34" charset="0"/>
                  </a:rPr>
                  <a:t>Παραγωγίζοντας τη σχέση </a:t>
                </a:r>
              </a:p>
              <a:p>
                <a:pPr marL="365760" lvl="1" indent="0">
                  <a:buNone/>
                </a:pPr>
                <a:endParaRPr lang="el-GR" sz="90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b="0" dirty="0" smtClean="0">
                  <a:latin typeface="Calibri" panose="020F0502020204030204" pitchFamily="34" charset="0"/>
                  <a:cs typeface="Calibri" panose="020F0502020204030204" pitchFamily="34" charset="0"/>
                </a:endParaRPr>
              </a:p>
              <a:p>
                <a:pPr marL="365760" lvl="1" indent="0">
                  <a:buNone/>
                </a:pPr>
                <a:endParaRPr lang="el-GR" sz="900" b="0" dirty="0" smtClean="0">
                  <a:latin typeface="Calibri" panose="020F0502020204030204" pitchFamily="34"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   ως προς το χρόνο, έχουμε </a:t>
                </a:r>
              </a:p>
              <a:p>
                <a:pPr marL="365760" lvl="1" indent="0">
                  <a:buNone/>
                </a:pP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𝑅𝐶</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𝑅𝐶</m:t>
                              </m:r>
                            </m:den>
                          </m:f>
                        </m:sup>
                      </m:s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n-US" dirty="0" smtClean="0">
                  <a:latin typeface="Calibri" panose="020F0502020204030204" pitchFamily="34"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με</a:t>
                </a: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𝐼</m:t>
                          </m:r>
                        </m:e>
                        <m:sub>
                          <m:r>
                            <a:rPr lang="en-US" b="0" i="1" smtClean="0">
                              <a:latin typeface="Cambria Math" panose="02040503050406030204" pitchFamily="18" charset="0"/>
                              <a:cs typeface="Calibri" panose="020F0502020204030204" pitchFamily="34" charset="0"/>
                            </a:rPr>
                            <m:t>0</m:t>
                          </m:r>
                        </m:sub>
                      </m:sSub>
                      <m:r>
                        <a:rPr lang="en-US" b="0" i="1" smtClean="0">
                          <a:latin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cs typeface="Calibri" panose="020F0502020204030204" pitchFamily="34" charset="0"/>
                            </a:rPr>
                          </m:ctrlPr>
                        </m:fPr>
                        <m:num>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𝑐</m:t>
                              </m:r>
                            </m:sub>
                          </m:sSub>
                        </m:num>
                        <m:den>
                          <m:r>
                            <a:rPr lang="en-US" b="0" i="1" smtClean="0">
                              <a:latin typeface="Cambria Math" panose="02040503050406030204" pitchFamily="18" charset="0"/>
                              <a:cs typeface="Calibri" panose="020F0502020204030204" pitchFamily="34" charset="0"/>
                            </a:rPr>
                            <m:t>𝑅</m:t>
                          </m:r>
                        </m:den>
                      </m:f>
                    </m:oMath>
                  </m:oMathPara>
                </a14:m>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Το παραπάνω αρνητικό πρόσημο δηλώνει ότι το ρεύμα έχει αντίθετη κατεύθυνση από αυτή που είχε όταν ο πυκνωτής φορτιζόταν (δηλ. από αυτή του σχήματος)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sp>
        <p:nvSpPr>
          <p:cNvPr id="4" name="Rounded Rectangle 3"/>
          <p:cNvSpPr/>
          <p:nvPr/>
        </p:nvSpPr>
        <p:spPr>
          <a:xfrm>
            <a:off x="2674225" y="3619500"/>
            <a:ext cx="3621800" cy="762000"/>
          </a:xfrm>
          <a:prstGeom prst="roundRect">
            <a:avLst/>
          </a:prstGeom>
          <a:solidFill>
            <a:srgbClr val="00B0F0">
              <a:alpha val="17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953" y="1040946"/>
            <a:ext cx="2752747" cy="1878962"/>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7162800" y="1582447"/>
              <a:ext cx="740880" cy="795960"/>
            </p14:xfrm>
          </p:contentPart>
        </mc:Choice>
        <mc:Fallback xmlns="">
          <p:pic>
            <p:nvPicPr>
              <p:cNvPr id="7" name="Ink 6"/>
              <p:cNvPicPr/>
              <p:nvPr/>
            </p:nvPicPr>
            <p:blipFill>
              <a:blip r:embed="rId6"/>
              <a:stretch>
                <a:fillRect/>
              </a:stretch>
            </p:blipFill>
            <p:spPr>
              <a:xfrm>
                <a:off x="7150560" y="1569847"/>
                <a:ext cx="765360" cy="817560"/>
              </a:xfrm>
              <a:prstGeom prst="rect">
                <a:avLst/>
              </a:prstGeom>
            </p:spPr>
          </p:pic>
        </mc:Fallback>
      </mc:AlternateContent>
    </p:spTree>
    <p:extLst>
      <p:ext uri="{BB962C8B-B14F-4D97-AF65-F5344CB8AC3E}">
        <p14:creationId xmlns:p14="http://schemas.microsoft.com/office/powerpoint/2010/main" val="19335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Εκφόρτιση πυκνωτή</a:t>
            </a:r>
          </a:p>
        </p:txBody>
      </p:sp>
      <p:pic>
        <p:nvPicPr>
          <p:cNvPr id="7" name="Picture 6"/>
          <p:cNvPicPr>
            <a:picLocks noChangeAspect="1"/>
          </p:cNvPicPr>
          <p:nvPr/>
        </p:nvPicPr>
        <p:blipFill rotWithShape="1">
          <a:blip r:embed="rId2"/>
          <a:srcRect l="3861" r="878"/>
          <a:stretch/>
        </p:blipFill>
        <p:spPr>
          <a:xfrm>
            <a:off x="533399" y="2286000"/>
            <a:ext cx="8042031" cy="3200400"/>
          </a:xfrm>
          <a:prstGeom prst="rect">
            <a:avLst/>
          </a:prstGeom>
        </p:spPr>
      </p:pic>
      <p:pic>
        <p:nvPicPr>
          <p:cNvPr id="8" name="Picture 7"/>
          <p:cNvPicPr>
            <a:picLocks noChangeAspect="1"/>
          </p:cNvPicPr>
          <p:nvPr/>
        </p:nvPicPr>
        <p:blipFill rotWithShape="1">
          <a:blip r:embed="rId3"/>
          <a:srcRect l="66063" t="16607" r="5720" b="52121"/>
          <a:stretch/>
        </p:blipFill>
        <p:spPr>
          <a:xfrm>
            <a:off x="5923936" y="3086100"/>
            <a:ext cx="2362201" cy="914400"/>
          </a:xfrm>
          <a:prstGeom prst="rect">
            <a:avLst/>
          </a:prstGeom>
        </p:spPr>
      </p:pic>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66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lnSpcReduction="10000"/>
              </a:bodyPr>
              <a:lstStyle/>
              <a:p>
                <a:r>
                  <a:rPr lang="el-GR" b="1" dirty="0" smtClean="0">
                    <a:latin typeface="Calibri" panose="020F0502020204030204" pitchFamily="34" charset="0"/>
                    <a:cs typeface="Calibri" panose="020F0502020204030204" pitchFamily="34" charset="0"/>
                  </a:rPr>
                  <a:t>Φόρτιση πυκνωτή</a:t>
                </a:r>
              </a:p>
              <a:p>
                <a:pPr marL="68580" indent="0">
                  <a:buNone/>
                </a:pPr>
                <a:endParaRPr lang="el-GR" sz="1000"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n-US" b="1"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oMath>
                  </m:oMathPara>
                </a14:m>
                <a:endParaRPr lang="el-GR" dirty="0" smtClean="0">
                  <a:latin typeface="Calibri" panose="020F0502020204030204" pitchFamily="34" charset="0"/>
                  <a:cs typeface="Calibri" panose="020F0502020204030204" pitchFamily="34" charset="0"/>
                </a:endParaRPr>
              </a:p>
              <a:p>
                <a:pPr marL="68580" indent="0">
                  <a:buNone/>
                </a:pPr>
                <a:endParaRPr lang="el-GR" sz="1100"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𝑅</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latin typeface="Calibri" panose="020F0502020204030204" pitchFamily="34" charset="0"/>
                  <a:cs typeface="Calibri" panose="020F0502020204030204" pitchFamily="34" charset="0"/>
                </a:endParaRPr>
              </a:p>
              <a:p>
                <a:endParaRPr lang="el-GR" b="1" dirty="0" smtClean="0">
                  <a:latin typeface="Calibri" panose="020F0502020204030204" pitchFamily="34" charset="0"/>
                  <a:cs typeface="Calibri" panose="020F0502020204030204" pitchFamily="34" charset="0"/>
                </a:endParaRPr>
              </a:p>
              <a:p>
                <a:r>
                  <a:rPr lang="el-GR" b="1" dirty="0" smtClean="0">
                    <a:latin typeface="Calibri" panose="020F0502020204030204" pitchFamily="34" charset="0"/>
                    <a:cs typeface="Calibri" panose="020F0502020204030204" pitchFamily="34" charset="0"/>
                  </a:rPr>
                  <a:t>Εκφόρτιση πυκνωτή</a:t>
                </a:r>
              </a:p>
              <a:p>
                <a:pPr marL="68580" indent="0">
                  <a:buNone/>
                </a:pPr>
                <a:endParaRPr lang="el-GR" sz="1050"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i="1" dirty="0" smtClean="0">
                  <a:latin typeface="Calibri" panose="020F0502020204030204" pitchFamily="34" charset="0"/>
                  <a:cs typeface="Calibri" panose="020F0502020204030204" pitchFamily="34" charset="0"/>
                </a:endParaRPr>
              </a:p>
              <a:p>
                <a:pPr marL="68580" indent="0">
                  <a:buNone/>
                </a:pPr>
                <a:endParaRPr lang="el-GR" sz="1200"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0</m:t>
                              </m:r>
                            </m:sub>
                          </m:sSub>
                        </m:num>
                        <m:den>
                          <m:r>
                            <a:rPr lang="en-US" i="1">
                              <a:latin typeface="Cambria Math" panose="02040503050406030204" pitchFamily="18" charset="0"/>
                            </a:rPr>
                            <m:t>𝑅𝐶</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Όλα τα παραπάνω ορίζονται για </a:t>
                </a:r>
                <a14:m>
                  <m:oMath xmlns:m="http://schemas.openxmlformats.org/officeDocument/2006/math">
                    <m:r>
                      <a:rPr lang="en-US" i="1" dirty="0" smtClean="0">
                        <a:latin typeface="Cambria Math" panose="02040503050406030204" pitchFamily="18" charset="0"/>
                        <a:cs typeface="Calibri" panose="020F0502020204030204" pitchFamily="34" charset="0"/>
                      </a:rPr>
                      <m:t>𝑡</m:t>
                    </m:r>
                    <m:r>
                      <a:rPr lang="en-US" i="1" dirty="0" smtClean="0">
                        <a:latin typeface="Cambria Math" panose="02040503050406030204" pitchFamily="18" charset="0"/>
                        <a:cs typeface="Calibri" panose="020F0502020204030204" pitchFamily="34" charset="0"/>
                      </a:rPr>
                      <m:t>&gt;0</m:t>
                    </m:r>
                  </m:oMath>
                </a14:m>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1622"/>
                </a:stretch>
              </a:blipFill>
            </p:spPr>
            <p:txBody>
              <a:bodyPr/>
              <a:lstStyle/>
              <a:p>
                <a:r>
                  <a:rPr lang="el-GR">
                    <a:noFill/>
                  </a:rPr>
                  <a:t> </a:t>
                </a:r>
              </a:p>
            </p:txBody>
          </p:sp>
        </mc:Fallback>
      </mc:AlternateContent>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902824" y="4114800"/>
            <a:ext cx="3505200" cy="1585233"/>
          </a:xfrm>
          <a:prstGeom prst="roundRect">
            <a:avLst>
              <a:gd name="adj" fmla="val 10215"/>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ounded Rectangle 6"/>
          <p:cNvSpPr/>
          <p:nvPr/>
        </p:nvSpPr>
        <p:spPr>
          <a:xfrm>
            <a:off x="2902824" y="1752600"/>
            <a:ext cx="3505200" cy="1585233"/>
          </a:xfrm>
          <a:prstGeom prst="roundRect">
            <a:avLst>
              <a:gd name="adj" fmla="val 10215"/>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3791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20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όπως δείξαμε πριν, με τιμές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smtClean="0">
                    <a:latin typeface="Calibri" panose="020F0502020204030204" pitchFamily="34" charset="0"/>
                    <a:cs typeface="Calibri" panose="020F0502020204030204" pitchFamily="34" charset="0"/>
                  </a:rPr>
                  <a:t> = 12 </a:t>
                </a:r>
                <a:r>
                  <a:rPr lang="en-US" sz="2000" dirty="0" smtClean="0">
                    <a:latin typeface="Calibri" panose="020F0502020204030204" pitchFamily="34" charset="0"/>
                    <a:cs typeface="Calibri" panose="020F0502020204030204" pitchFamily="34" charset="0"/>
                  </a:rPr>
                  <a:t>V, C = 5 </a:t>
                </a:r>
                <a:r>
                  <a:rPr lang="el-GR" sz="2000" dirty="0" smtClean="0">
                    <a:latin typeface="Calibri" panose="020F0502020204030204" pitchFamily="34" charset="0"/>
                    <a:cs typeface="Calibri" panose="020F0502020204030204" pitchFamily="34" charset="0"/>
                  </a:rPr>
                  <a:t>μ</a:t>
                </a:r>
                <a:r>
                  <a:rPr lang="en-US" sz="2000" dirty="0" smtClean="0">
                    <a:latin typeface="Calibri" panose="020F0502020204030204" pitchFamily="34" charset="0"/>
                    <a:cs typeface="Calibri" panose="020F0502020204030204" pitchFamily="34" charset="0"/>
                  </a:rPr>
                  <a:t>F, </a:t>
                </a: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=8×</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5</m:t>
                        </m:r>
                      </m:sup>
                    </m:sSup>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Ω. Ο διακόπτης γυρίζει στη θέση α</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Βρείτε τη χρονική σταθερά </a:t>
                </a:r>
                <a14:m>
                  <m:oMath xmlns:m="http://schemas.openxmlformats.org/officeDocument/2006/math">
                    <m:r>
                      <a:rPr lang="el-GR" sz="2000" i="1" dirty="0" smtClean="0">
                        <a:latin typeface="Cambria Math" panose="02040503050406030204" pitchFamily="18" charset="0"/>
                      </a:rPr>
                      <m:t>𝜏</m:t>
                    </m:r>
                  </m:oMath>
                </a14:m>
                <a:r>
                  <a:rPr lang="el-GR" sz="2000" dirty="0" smtClean="0">
                    <a:latin typeface="Calibri" panose="020F0502020204030204" pitchFamily="34" charset="0"/>
                    <a:cs typeface="Calibri" panose="020F0502020204030204" pitchFamily="34" charset="0"/>
                  </a:rPr>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r="-1472"/>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162" y="3200400"/>
            <a:ext cx="3366272" cy="3276600"/>
          </a:xfrm>
          <a:prstGeom prst="rect">
            <a:avLst/>
          </a:prstGeom>
        </p:spPr>
      </p:pic>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742800" y="4518720"/>
              <a:ext cx="173880" cy="398520"/>
            </p14:xfrm>
          </p:contentPart>
        </mc:Choice>
        <mc:Fallback xmlns="">
          <p:pic>
            <p:nvPicPr>
              <p:cNvPr id="6" name="Ink 5"/>
              <p:cNvPicPr/>
              <p:nvPr/>
            </p:nvPicPr>
            <p:blipFill>
              <a:blip r:embed="rId6"/>
              <a:stretch>
                <a:fillRect/>
              </a:stretch>
            </p:blipFill>
            <p:spPr>
              <a:xfrm>
                <a:off x="6733080" y="4509000"/>
                <a:ext cx="187200" cy="414000"/>
              </a:xfrm>
              <a:prstGeom prst="rect">
                <a:avLst/>
              </a:prstGeom>
            </p:spPr>
          </p:pic>
        </mc:Fallback>
      </mc:AlternateContent>
    </p:spTree>
    <p:extLst>
      <p:ext uri="{BB962C8B-B14F-4D97-AF65-F5344CB8AC3E}">
        <p14:creationId xmlns:p14="http://schemas.microsoft.com/office/powerpoint/2010/main" val="670359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με τιμές </a:t>
                </a:r>
                <a14:m>
                  <m:oMath xmlns:m="http://schemas.openxmlformats.org/officeDocument/2006/math">
                    <m:r>
                      <a:rPr lang="el-GR" sz="1800" b="1" i="1">
                        <a:latin typeface="Cambria Math" panose="02040503050406030204" pitchFamily="18" charset="0"/>
                        <a:ea typeface="Cambria Math" panose="02040503050406030204" pitchFamily="18" charset="0"/>
                      </a:rPr>
                      <m:t>𝜺</m:t>
                    </m:r>
                  </m:oMath>
                </a14:m>
                <a:r>
                  <a:rPr lang="el-GR" sz="1800" dirty="0" smtClean="0">
                    <a:latin typeface="Calibri" panose="020F0502020204030204" pitchFamily="34" charset="0"/>
                    <a:cs typeface="Calibri" panose="020F0502020204030204" pitchFamily="34" charset="0"/>
                  </a:rPr>
                  <a:t> = 12 </a:t>
                </a:r>
                <a:r>
                  <a:rPr lang="en-US" sz="1800" dirty="0" smtClean="0">
                    <a:latin typeface="Calibri" panose="020F0502020204030204" pitchFamily="34" charset="0"/>
                    <a:cs typeface="Calibri" panose="020F0502020204030204" pitchFamily="34" charset="0"/>
                  </a:rPr>
                  <a:t>V, C = 5 </a:t>
                </a:r>
                <a:r>
                  <a:rPr lang="el-GR" sz="1800" dirty="0" smtClean="0">
                    <a:latin typeface="Calibri" panose="020F0502020204030204" pitchFamily="34" charset="0"/>
                    <a:cs typeface="Calibri" panose="020F0502020204030204" pitchFamily="34" charset="0"/>
                  </a:rPr>
                  <a:t>μ</a:t>
                </a:r>
                <a:r>
                  <a:rPr lang="en-US" sz="1800" dirty="0" smtClean="0">
                    <a:latin typeface="Calibri" panose="020F0502020204030204" pitchFamily="34" charset="0"/>
                    <a:cs typeface="Calibri" panose="020F0502020204030204" pitchFamily="34" charset="0"/>
                  </a:rPr>
                  <a:t>F, </a:t>
                </a:r>
                <a:r>
                  <a:rPr lang="el-GR" sz="1800" dirty="0" smtClean="0">
                    <a:latin typeface="Calibri" panose="020F0502020204030204" pitchFamily="34" charset="0"/>
                    <a:cs typeface="Calibri" panose="020F0502020204030204" pitchFamily="34" charset="0"/>
                  </a:rPr>
                  <a:t>και </a:t>
                </a:r>
                <a14:m>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=8×</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5</m:t>
                        </m:r>
                      </m:sup>
                    </m:sSup>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Ω. Ο διακόπτης γυρίζει στη θέση α</a:t>
                </a:r>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Βρείτε τη χρονική σταθερά </a:t>
                </a:r>
                <a14:m>
                  <m:oMath xmlns:m="http://schemas.openxmlformats.org/officeDocument/2006/math">
                    <m:r>
                      <a:rPr lang="el-GR" sz="1800" b="0" i="1"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08040" y="3157560"/>
              <a:ext cx="7480440" cy="2766240"/>
            </p14:xfrm>
          </p:contentPart>
        </mc:Choice>
        <mc:Fallback xmlns="">
          <p:pic>
            <p:nvPicPr>
              <p:cNvPr id="4" name="Ink 3"/>
              <p:cNvPicPr/>
              <p:nvPr/>
            </p:nvPicPr>
            <p:blipFill>
              <a:blip r:embed="rId5"/>
              <a:stretch>
                <a:fillRect/>
              </a:stretch>
            </p:blipFill>
            <p:spPr>
              <a:xfrm>
                <a:off x="601200" y="3148920"/>
                <a:ext cx="7495200" cy="2783880"/>
              </a:xfrm>
              <a:prstGeom prst="rect">
                <a:avLst/>
              </a:prstGeom>
            </p:spPr>
          </p:pic>
        </mc:Fallback>
      </mc:AlternateContent>
    </p:spTree>
    <p:extLst>
      <p:ext uri="{BB962C8B-B14F-4D97-AF65-F5344CB8AC3E}">
        <p14:creationId xmlns:p14="http://schemas.microsoft.com/office/powerpoint/2010/main" val="3806734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581400"/>
            <a:ext cx="3200399" cy="291264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1800" dirty="0" smtClean="0">
                    <a:latin typeface="Calibri" panose="020F0502020204030204" pitchFamily="34" charset="0"/>
                    <a:cs typeface="Calibri" panose="020F0502020204030204" pitchFamily="34" charset="0"/>
                  </a:rPr>
                  <a:t>Έστω ένας πυκνωτής χωρητικότητας </a:t>
                </a:r>
                <a14:m>
                  <m:oMath xmlns:m="http://schemas.openxmlformats.org/officeDocument/2006/math">
                    <m:r>
                      <a:rPr lang="en-US" sz="1800" i="1" dirty="0" smtClean="0">
                        <a:latin typeface="Cambria Math" panose="02040503050406030204" pitchFamily="18" charset="0"/>
                        <a:cs typeface="Calibri" panose="020F0502020204030204" pitchFamily="34" charset="0"/>
                      </a:rPr>
                      <m:t>𝐶</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όπως είδαμε νωρίτερα.</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Α)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το φορτίο του πυκνωτή ίσο με το ¼ της αρχικής του τιμής;</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Β) Η ενέργεια που αποθηκεύεται στον πυκνωτή φθίνει με το χρόνο όσο ο πυκνωτής εκφορτίζεται.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η ενέργεια του πυκνωτή ίση με το ¼ της </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αρχικής της τιμής;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3"/>
                <a:stretch>
                  <a:fillRect t="-927"/>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52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cs typeface="Calibri" panose="020F0502020204030204" pitchFamily="34" charset="0"/>
                  </a:rPr>
                  <a:t>Έστω ένας πυκνωτής χωρητικότητας </a:t>
                </a:r>
                <a:r>
                  <a:rPr lang="en-US" sz="1800" dirty="0" smtClean="0">
                    <a:latin typeface="Calibri" panose="020F0502020204030204" pitchFamily="34" charset="0"/>
                    <a:cs typeface="Calibri" panose="020F0502020204030204" pitchFamily="34" charset="0"/>
                  </a:rPr>
                  <a:t>C </a:t>
                </a:r>
                <a:r>
                  <a:rPr lang="el-GR" sz="1800" dirty="0" smtClean="0">
                    <a:latin typeface="Calibri" panose="020F0502020204030204" pitchFamily="34" charset="0"/>
                    <a:cs typeface="Calibri" panose="020F0502020204030204" pitchFamily="34" charset="0"/>
                  </a:rPr>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όπως είδαμε νωρίτερα.</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Α)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το φορτίο του πυκνωτή ίσο με το ¼ της αρχικής του τιμής;</a:t>
                </a: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60160" y="3092760"/>
              <a:ext cx="7732800" cy="3340440"/>
            </p14:xfrm>
          </p:contentPart>
        </mc:Choice>
        <mc:Fallback xmlns="">
          <p:pic>
            <p:nvPicPr>
              <p:cNvPr id="4" name="Ink 3"/>
              <p:cNvPicPr/>
              <p:nvPr/>
            </p:nvPicPr>
            <p:blipFill>
              <a:blip r:embed="rId5"/>
              <a:stretch>
                <a:fillRect/>
              </a:stretch>
            </p:blipFill>
            <p:spPr>
              <a:xfrm>
                <a:off x="550800" y="3084120"/>
                <a:ext cx="7752240" cy="3363120"/>
              </a:xfrm>
              <a:prstGeom prst="rect">
                <a:avLst/>
              </a:prstGeom>
            </p:spPr>
          </p:pic>
        </mc:Fallback>
      </mc:AlternateContent>
    </p:spTree>
    <p:extLst>
      <p:ext uri="{BB962C8B-B14F-4D97-AF65-F5344CB8AC3E}">
        <p14:creationId xmlns:p14="http://schemas.microsoft.com/office/powerpoint/2010/main" val="198624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smtClean="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9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a:p>
                <a:pPr lvl="1"/>
                <a:r>
                  <a:rPr lang="el-GR" sz="1800" dirty="0" smtClean="0">
                    <a:latin typeface="Calibri" panose="020F0502020204030204" pitchFamily="34" charset="0"/>
                    <a:cs typeface="Calibri" panose="020F0502020204030204" pitchFamily="34" charset="0"/>
                  </a:rPr>
                  <a:t>Έστω ένας πυκνωτής χωρητικότητας </a:t>
                </a:r>
                <a:r>
                  <a:rPr lang="en-US" sz="1800" dirty="0" smtClean="0">
                    <a:latin typeface="Calibri" panose="020F0502020204030204" pitchFamily="34" charset="0"/>
                    <a:cs typeface="Calibri" panose="020F0502020204030204" pitchFamily="34" charset="0"/>
                  </a:rPr>
                  <a:t>C </a:t>
                </a:r>
                <a:r>
                  <a:rPr lang="el-GR" sz="1800" dirty="0" smtClean="0">
                    <a:latin typeface="Calibri" panose="020F0502020204030204" pitchFamily="34" charset="0"/>
                    <a:cs typeface="Calibri" panose="020F0502020204030204" pitchFamily="34" charset="0"/>
                  </a:rPr>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όπως είδαμε νωρίτερα.</a:t>
                </a:r>
                <a:br>
                  <a:rPr lang="el-GR" sz="1800" dirty="0" smtClean="0">
                    <a:latin typeface="Calibri" panose="020F0502020204030204" pitchFamily="34" charset="0"/>
                    <a:cs typeface="Calibri" panose="020F0502020204030204" pitchFamily="34" charset="0"/>
                  </a:rPr>
                </a:br>
                <a:r>
                  <a:rPr lang="el-GR" sz="1800" dirty="0" smtClean="0">
                    <a:latin typeface="Calibri" panose="020F0502020204030204" pitchFamily="34" charset="0"/>
                    <a:cs typeface="Calibri" panose="020F0502020204030204" pitchFamily="34" charset="0"/>
                  </a:rPr>
                  <a:t>Β) Η ενέργεια που αποθηκεύεται στον πυκνωτή φθίνει με το χρόνο όσο ο πυκνωτής εκφορτίζεται.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latin typeface="Calibri" panose="020F0502020204030204" pitchFamily="34" charset="0"/>
                    <a:cs typeface="Calibri" panose="020F0502020204030204" pitchFamily="34" charset="0"/>
                  </a:rPr>
                  <a:t> γίνεται η ενέργεια του πυκνωτή ίση με το ¼ της αρχικής της τιμής;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Horizontal Scroll 6"/>
              <p:cNvSpPr/>
              <p:nvPr/>
            </p:nvSpPr>
            <p:spPr>
              <a:xfrm>
                <a:off x="6705600" y="762000"/>
                <a:ext cx="1523999"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𝐸</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𝐶</m:t>
                          </m:r>
                        </m:den>
                      </m:f>
                    </m:oMath>
                  </m:oMathPara>
                </a14:m>
                <a:endParaRPr lang="en-US" dirty="0"/>
              </a:p>
            </p:txBody>
          </p:sp>
        </mc:Choice>
        <mc:Fallback xmlns="">
          <p:sp>
            <p:nvSpPr>
              <p:cNvPr id="7" name="Horizontal Scroll 6"/>
              <p:cNvSpPr>
                <a:spLocks noRot="1" noChangeAspect="1" noMove="1" noResize="1" noEditPoints="1" noAdjustHandles="1" noChangeArrowheads="1" noChangeShapeType="1" noTextEdit="1"/>
              </p:cNvSpPr>
              <p:nvPr/>
            </p:nvSpPr>
            <p:spPr>
              <a:xfrm>
                <a:off x="6705600" y="762000"/>
                <a:ext cx="1523999" cy="914400"/>
              </a:xfrm>
              <a:prstGeom prst="horizontalScroll">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609600" y="3276600"/>
              <a:ext cx="7919280" cy="3150720"/>
            </p14:xfrm>
          </p:contentPart>
        </mc:Choice>
        <mc:Fallback>
          <p:pic>
            <p:nvPicPr>
              <p:cNvPr id="4" name="Ink 3"/>
              <p:cNvPicPr/>
              <p:nvPr/>
            </p:nvPicPr>
            <p:blipFill>
              <a:blip r:embed="rId6"/>
              <a:stretch>
                <a:fillRect/>
              </a:stretch>
            </p:blipFill>
            <p:spPr>
              <a:xfrm>
                <a:off x="602760" y="3269760"/>
                <a:ext cx="7938360" cy="3169080"/>
              </a:xfrm>
              <a:prstGeom prst="rect">
                <a:avLst/>
              </a:prstGeom>
            </p:spPr>
          </p:pic>
        </mc:Fallback>
      </mc:AlternateContent>
    </p:spTree>
    <p:extLst>
      <p:ext uri="{BB962C8B-B14F-4D97-AF65-F5344CB8AC3E}">
        <p14:creationId xmlns:p14="http://schemas.microsoft.com/office/powerpoint/2010/main" val="3008922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20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όπως δείξαμε πριν, με τιμές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smtClean="0">
                    <a:latin typeface="Calibri" panose="020F0502020204030204" pitchFamily="34" charset="0"/>
                    <a:cs typeface="Calibri" panose="020F0502020204030204" pitchFamily="34" charset="0"/>
                  </a:rPr>
                  <a:t> = 30 </a:t>
                </a:r>
                <a:r>
                  <a:rPr lang="en-US" sz="2000" dirty="0" smtClean="0">
                    <a:latin typeface="Calibri" panose="020F0502020204030204" pitchFamily="34" charset="0"/>
                    <a:cs typeface="Calibri" panose="020F0502020204030204" pitchFamily="34" charset="0"/>
                  </a:rPr>
                  <a:t>V, C = 5 </a:t>
                </a:r>
                <a:r>
                  <a:rPr lang="el-GR" sz="2000" dirty="0" smtClean="0">
                    <a:latin typeface="Calibri" panose="020F0502020204030204" pitchFamily="34" charset="0"/>
                    <a:cs typeface="Calibri" panose="020F0502020204030204" pitchFamily="34" charset="0"/>
                  </a:rPr>
                  <a:t>μ</a:t>
                </a:r>
                <a:r>
                  <a:rPr lang="en-US" sz="2000" dirty="0" smtClean="0">
                    <a:latin typeface="Calibri" panose="020F0502020204030204" pitchFamily="34" charset="0"/>
                    <a:cs typeface="Calibri" panose="020F0502020204030204" pitchFamily="34" charset="0"/>
                  </a:rPr>
                  <a:t>F, </a:t>
                </a: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l-GR" sz="2000" b="0" i="1" smtClean="0">
                            <a:latin typeface="Cambria Math" panose="02040503050406030204" pitchFamily="18" charset="0"/>
                            <a:ea typeface="Cambria Math" panose="02040503050406030204" pitchFamily="18" charset="0"/>
                          </a:rPr>
                          <m:t>6</m:t>
                        </m:r>
                      </m:sup>
                    </m:sSup>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Ω. Βρείτε το ρεύμα στον αντιστάτη 10 δευτερόλεπτα μετά το κλείσιμο του διακόπτη.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4974033" y="2819400"/>
            <a:ext cx="3636566" cy="25908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831720" y="2875680"/>
              <a:ext cx="1077120" cy="1534680"/>
            </p14:xfrm>
          </p:contentPart>
        </mc:Choice>
        <mc:Fallback xmlns="">
          <p:pic>
            <p:nvPicPr>
              <p:cNvPr id="4" name="Ink 3"/>
              <p:cNvPicPr/>
              <p:nvPr/>
            </p:nvPicPr>
            <p:blipFill>
              <a:blip r:embed="rId5"/>
              <a:stretch>
                <a:fillRect/>
              </a:stretch>
            </p:blipFill>
            <p:spPr>
              <a:xfrm>
                <a:off x="6823800" y="2865960"/>
                <a:ext cx="1098720" cy="155628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94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Ένας αφόρτιστος πυκνωτής κι ένας αντιστάτης συνδέονται σε σειρά όπως δείξαμε πριν, με τιμές </a:t>
                </a:r>
                <a14:m>
                  <m:oMath xmlns:m="http://schemas.openxmlformats.org/officeDocument/2006/math">
                    <m:r>
                      <a:rPr lang="el-GR" sz="1600" b="1" i="1">
                        <a:latin typeface="Cambria Math" panose="02040503050406030204" pitchFamily="18" charset="0"/>
                        <a:ea typeface="Cambria Math" panose="02040503050406030204" pitchFamily="18" charset="0"/>
                      </a:rPr>
                      <m:t>𝜺</m:t>
                    </m:r>
                  </m:oMath>
                </a14:m>
                <a:r>
                  <a:rPr lang="el-GR" sz="1600" dirty="0" smtClean="0">
                    <a:latin typeface="Calibri" panose="020F0502020204030204" pitchFamily="34" charset="0"/>
                    <a:cs typeface="Calibri" panose="020F0502020204030204" pitchFamily="34" charset="0"/>
                  </a:rPr>
                  <a:t> = 30 </a:t>
                </a:r>
                <a:r>
                  <a:rPr lang="en-US" sz="1600" dirty="0" smtClean="0">
                    <a:latin typeface="Calibri" panose="020F0502020204030204" pitchFamily="34" charset="0"/>
                    <a:cs typeface="Calibri" panose="020F0502020204030204" pitchFamily="34" charset="0"/>
                  </a:rPr>
                  <a:t>V, C = 5 </a:t>
                </a:r>
                <a:r>
                  <a:rPr lang="el-GR" sz="1600" dirty="0" smtClean="0">
                    <a:latin typeface="Calibri" panose="020F0502020204030204" pitchFamily="34" charset="0"/>
                    <a:cs typeface="Calibri" panose="020F0502020204030204" pitchFamily="34" charset="0"/>
                  </a:rPr>
                  <a:t>μ</a:t>
                </a:r>
                <a:r>
                  <a:rPr lang="en-US" sz="1600" dirty="0" smtClean="0">
                    <a:latin typeface="Calibri" panose="020F0502020204030204" pitchFamily="34" charset="0"/>
                    <a:cs typeface="Calibri" panose="020F0502020204030204" pitchFamily="34" charset="0"/>
                  </a:rPr>
                  <a:t>F, </a:t>
                </a:r>
                <a:r>
                  <a:rPr lang="el-GR" sz="1600" dirty="0" smtClean="0">
                    <a:latin typeface="Calibri" panose="020F0502020204030204" pitchFamily="34" charset="0"/>
                    <a:cs typeface="Calibri" panose="020F0502020204030204" pitchFamily="34" charset="0"/>
                  </a:rPr>
                  <a:t>και </a:t>
                </a:r>
                <a14:m>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l-GR" sz="1600" b="0" i="1" smtClean="0">
                            <a:latin typeface="Cambria Math" panose="02040503050406030204" pitchFamily="18" charset="0"/>
                            <a:ea typeface="Cambria Math" panose="02040503050406030204" pitchFamily="18" charset="0"/>
                          </a:rPr>
                          <m:t>6</m:t>
                        </m:r>
                      </m:sup>
                    </m:sSup>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Ω. Βρείτε το ρεύμα στον αντιστάτη 10 δευτερόλεπτα μετά το κλείσιμο του διακόπτη.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5181600" y="2590800"/>
            <a:ext cx="3414251" cy="2432416"/>
          </a:xfrm>
          <a:prstGeom prst="rect">
            <a:avLst/>
          </a:prstGeom>
        </p:spPr>
      </p:pic>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8200" y="2818800"/>
              <a:ext cx="7900200" cy="3657240"/>
            </p14:xfrm>
          </p:contentPart>
        </mc:Choice>
        <mc:Fallback xmlns="">
          <p:pic>
            <p:nvPicPr>
              <p:cNvPr id="4" name="Ink 3"/>
              <p:cNvPicPr/>
              <p:nvPr/>
            </p:nvPicPr>
            <p:blipFill>
              <a:blip r:embed="rId6"/>
              <a:stretch>
                <a:fillRect/>
              </a:stretch>
            </p:blipFill>
            <p:spPr>
              <a:xfrm>
                <a:off x="619200" y="2810160"/>
                <a:ext cx="7918920" cy="3677040"/>
              </a:xfrm>
              <a:prstGeom prst="rect">
                <a:avLst/>
              </a:prstGeom>
            </p:spPr>
          </p:pic>
        </mc:Fallback>
      </mc:AlternateContent>
    </p:spTree>
    <p:extLst>
      <p:ext uri="{BB962C8B-B14F-4D97-AF65-F5344CB8AC3E}">
        <p14:creationId xmlns:p14="http://schemas.microsoft.com/office/powerpoint/2010/main" val="1178069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sz="2000" dirty="0" smtClean="0">
                <a:latin typeface="Calibri" panose="020F0502020204030204" pitchFamily="34" charset="0"/>
                <a:cs typeface="Calibri" panose="020F0502020204030204" pitchFamily="34" charset="0"/>
              </a:rPr>
              <a:t>Το κύκλωμα του σχήματος έχει συνδεθεί για πολλή ώρα, έτσι ώστε ο πυκνωτής έχει φορτιστεί. Βρείτε τα ρεύματα και το φορτίο στον πυκνωτή.</a:t>
            </a:r>
          </a:p>
        </p:txBody>
      </p:sp>
      <p:pic>
        <p:nvPicPr>
          <p:cNvPr id="4" name="Picture 3"/>
          <p:cNvPicPr>
            <a:picLocks noChangeAspect="1"/>
          </p:cNvPicPr>
          <p:nvPr/>
        </p:nvPicPr>
        <p:blipFill>
          <a:blip r:embed="rId2"/>
          <a:stretch>
            <a:fillRect/>
          </a:stretch>
        </p:blipFill>
        <p:spPr>
          <a:xfrm>
            <a:off x="2867024" y="2514600"/>
            <a:ext cx="5743575" cy="3295650"/>
          </a:xfrm>
          <a:prstGeom prst="rect">
            <a:avLst/>
          </a:prstGeom>
        </p:spPr>
      </p:pic>
      <p:sp>
        <p:nvSpPr>
          <p:cNvPr id="11" name="Vertical Scroll 10"/>
          <p:cNvSpPr/>
          <p:nvPr/>
        </p:nvSpPr>
        <p:spPr>
          <a:xfrm>
            <a:off x="533400" y="5867400"/>
            <a:ext cx="8077199" cy="590550"/>
          </a:xfrm>
          <a:prstGeom prst="verticalScroll">
            <a:avLst>
              <a:gd name="adj" fmla="val 11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Ο κλάδος </a:t>
            </a:r>
            <a:r>
              <a:rPr lang="aa-ET" sz="1600" dirty="0" smtClean="0"/>
              <a:t>ghab </a:t>
            </a:r>
            <a:r>
              <a:rPr lang="el-GR" sz="1600" dirty="0" smtClean="0"/>
              <a:t> ΔΕ διαρρέεται από ρεύμα λόγω του ότι ο πυκνωτης είναι φορτισμένος</a:t>
            </a:r>
            <a:r>
              <a:rPr lang="en-US" sz="1600" dirty="0" smtClean="0"/>
              <a:t>!!</a:t>
            </a:r>
            <a:endParaRPr lang="en-US" sz="1600" dirty="0"/>
          </a:p>
        </p:txBody>
      </p:sp>
      <p:pic>
        <p:nvPicPr>
          <p:cNvPr id="8"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4114800" y="4876800"/>
            <a:ext cx="838200" cy="4572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386680" y="3600000"/>
              <a:ext cx="2000880" cy="1348200"/>
            </p14:xfrm>
          </p:contentPart>
        </mc:Choice>
        <mc:Fallback xmlns="">
          <p:pic>
            <p:nvPicPr>
              <p:cNvPr id="5" name="Ink 4"/>
              <p:cNvPicPr/>
              <p:nvPr/>
            </p:nvPicPr>
            <p:blipFill>
              <a:blip r:embed="rId5"/>
              <a:stretch>
                <a:fillRect/>
              </a:stretch>
            </p:blipFill>
            <p:spPr>
              <a:xfrm>
                <a:off x="5376240" y="3589920"/>
                <a:ext cx="2023200" cy="1365120"/>
              </a:xfrm>
              <a:prstGeom prst="rect">
                <a:avLst/>
              </a:prstGeom>
            </p:spPr>
          </p:pic>
        </mc:Fallback>
      </mc:AlternateContent>
    </p:spTree>
    <p:extLst>
      <p:ext uri="{BB962C8B-B14F-4D97-AF65-F5344CB8AC3E}">
        <p14:creationId xmlns:p14="http://schemas.microsoft.com/office/powerpoint/2010/main" val="411508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8236" y="762000"/>
            <a:ext cx="3687763" cy="211603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561118" y="1295400"/>
              <a:ext cx="8057160" cy="5156640"/>
            </p14:xfrm>
          </p:contentPart>
        </mc:Choice>
        <mc:Fallback>
          <p:pic>
            <p:nvPicPr>
              <p:cNvPr id="5" name="Ink 4"/>
              <p:cNvPicPr/>
              <p:nvPr/>
            </p:nvPicPr>
            <p:blipFill>
              <a:blip r:embed="rId5"/>
              <a:stretch>
                <a:fillRect/>
              </a:stretch>
            </p:blipFill>
            <p:spPr>
              <a:xfrm>
                <a:off x="552118" y="1286040"/>
                <a:ext cx="8075880" cy="5176440"/>
              </a:xfrm>
              <a:prstGeom prst="rect">
                <a:avLst/>
              </a:prstGeom>
            </p:spPr>
          </p:pic>
        </mc:Fallback>
      </mc:AlternateContent>
    </p:spTree>
    <p:extLst>
      <p:ext uri="{BB962C8B-B14F-4D97-AF65-F5344CB8AC3E}">
        <p14:creationId xmlns:p14="http://schemas.microsoft.com/office/powerpoint/2010/main" val="1298736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8236" y="762000"/>
            <a:ext cx="3687763" cy="211603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Παράδειγμα – Λύση:</a:t>
            </a:r>
          </a:p>
        </p:txBody>
      </p:sp>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15240" y="1360440"/>
              <a:ext cx="7182000" cy="3820680"/>
            </p14:xfrm>
          </p:contentPart>
        </mc:Choice>
        <mc:Fallback xmlns="">
          <p:pic>
            <p:nvPicPr>
              <p:cNvPr id="5" name="Ink 4"/>
              <p:cNvPicPr/>
              <p:nvPr/>
            </p:nvPicPr>
            <p:blipFill>
              <a:blip r:embed="rId5"/>
              <a:stretch>
                <a:fillRect/>
              </a:stretch>
            </p:blipFill>
            <p:spPr>
              <a:xfrm>
                <a:off x="606240" y="1349640"/>
                <a:ext cx="7202520" cy="3839760"/>
              </a:xfrm>
              <a:prstGeom prst="rect">
                <a:avLst/>
              </a:prstGeom>
            </p:spPr>
          </p:pic>
        </mc:Fallback>
      </mc:AlternateContent>
    </p:spTree>
    <p:extLst>
      <p:ext uri="{BB962C8B-B14F-4D97-AF65-F5344CB8AC3E}">
        <p14:creationId xmlns:p14="http://schemas.microsoft.com/office/powerpoint/2010/main" val="3497009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981200"/>
            <a:ext cx="4625113" cy="4647604"/>
          </a:xfrm>
          <a:prstGeom prst="rect">
            <a:avLst/>
          </a:prstGeom>
          <a:ln>
            <a:noFill/>
          </a:ln>
          <a:effectLst>
            <a:softEdge rad="112500"/>
          </a:effectLst>
        </p:spPr>
      </p:pic>
      <p:pic>
        <p:nvPicPr>
          <p:cNvPr id="1026" name="Picture 2" descr="Christmas Tree GIF by BennytheBeast | Animated christmas tree, Christmas  tree gif, Christmas tre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 y="1647371"/>
            <a:ext cx="409690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00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3.ftcdn.net/jpg/02/90/23/38/360_F_290233863_DE06LZ0oCyTGPmTHp2CJxWCHuc3c0J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57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t>Ηλεκτρικά Κυκλώματα Συνεχούς Ρεύματος</a:t>
            </a:r>
            <a:endParaRPr lang="el-GR" b="1" dirty="0"/>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smtClean="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2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latin typeface="Calibri" panose="020F0502020204030204" pitchFamily="34" charset="0"/>
                <a:cs typeface="Calibri" panose="020F0502020204030204" pitchFamily="34" charset="0"/>
              </a:rPr>
              <a:t>Κυκλώματα </a:t>
            </a:r>
            <a:r>
              <a:rPr lang="en-US" b="1" dirty="0" smtClean="0">
                <a:latin typeface="Calibri" panose="020F0502020204030204" pitchFamily="34" charset="0"/>
                <a:cs typeface="Calibri" panose="020F0502020204030204" pitchFamily="34" charset="0"/>
              </a:rPr>
              <a:t>RC</a:t>
            </a:r>
          </a:p>
          <a:p>
            <a:pPr lvl="1"/>
            <a:r>
              <a:rPr lang="el-GR" dirty="0" smtClean="0">
                <a:latin typeface="Calibri" panose="020F0502020204030204" pitchFamily="34" charset="0"/>
                <a:cs typeface="Calibri" panose="020F0502020204030204" pitchFamily="34" charset="0"/>
              </a:rPr>
              <a:t>Ως τώρα αναλύσαμε κυκλώματα όπου το ρεύμα είναι σταθερό σε μέτρο</a:t>
            </a:r>
          </a:p>
          <a:p>
            <a:pPr lvl="1"/>
            <a:endParaRPr lang="en-US" sz="5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Αν όμως αρχίσουμε να χρησιμοποιούμε πυκνωτές στα κυκλώματά μας, το ρεύμα θα εξακολουθεί να σταθερή κατεύθυνση αλλά το μέτρο του μπορεί να αλλάζει σε διαφορετικές χρονικές στιγμές</a:t>
            </a:r>
          </a:p>
          <a:p>
            <a:pPr lvl="1"/>
            <a:endParaRPr lang="en-US" sz="5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Ένα κύκλωμα που αποτελείται από συνδυασμούς αντιστάσεων και πυκνωτών ονομάζεται </a:t>
            </a:r>
            <a:r>
              <a:rPr lang="en-US" b="1" i="1" dirty="0" smtClean="0">
                <a:latin typeface="Calibri" panose="020F0502020204030204" pitchFamily="34" charset="0"/>
                <a:cs typeface="Calibri" panose="020F0502020204030204" pitchFamily="34" charset="0"/>
              </a:rPr>
              <a:t>RC-</a:t>
            </a:r>
            <a:r>
              <a:rPr lang="el-GR" b="1" i="1" dirty="0" smtClean="0">
                <a:latin typeface="Calibri" panose="020F0502020204030204" pitchFamily="34" charset="0"/>
                <a:cs typeface="Calibri" panose="020F0502020204030204" pitchFamily="34" charset="0"/>
              </a:rPr>
              <a:t>κύκλωμα</a:t>
            </a:r>
            <a:endParaRPr lang="en-US" b="1"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Τέτοια βρίσκονται σε φλας φωτογραφικών μηχανών, σε βηματοδότες, σε φανάρια, στο αυτοκίνητό σας, ως φίλτρα αποκοπής συχνοτήτων, </a:t>
            </a:r>
            <a:r>
              <a:rPr lang="el-GR" dirty="0" err="1" smtClean="0">
                <a:latin typeface="Calibri" panose="020F0502020204030204" pitchFamily="34" charset="0"/>
                <a:cs typeface="Calibri" panose="020F0502020204030204" pitchFamily="34" charset="0"/>
              </a:rPr>
              <a:t>κλπ</a:t>
            </a: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Αυτά θα μελετήσουμε σήμερα</a:t>
            </a:r>
            <a:endParaRPr lang="el-GR" dirty="0">
              <a:latin typeface="Calibri" panose="020F0502020204030204" pitchFamily="34" charset="0"/>
              <a:cs typeface="Calibri" panose="020F0502020204030204" pitchFamily="34" charset="0"/>
            </a:endParaRP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132" y="914400"/>
            <a:ext cx="3254467" cy="238189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smtClean="0">
                    <a:latin typeface="Calibri" panose="020F0502020204030204" pitchFamily="34" charset="0"/>
                    <a:cs typeface="Calibri" panose="020F0502020204030204" pitchFamily="34" charset="0"/>
                  </a:rPr>
                  <a:t>Ας θεωρήσουμε ένα απλό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RC </a:t>
                </a:r>
                <a:r>
                  <a:rPr lang="el-GR" dirty="0" smtClean="0">
                    <a:latin typeface="Calibri" panose="020F0502020204030204" pitchFamily="34" charset="0"/>
                    <a:cs typeface="Calibri" panose="020F0502020204030204" pitchFamily="34" charset="0"/>
                  </a:rPr>
                  <a:t>κύκλωμα με αφόρτιστο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αρχικά πυκνωτή</a:t>
                </a:r>
              </a:p>
              <a:p>
                <a:pPr lvl="1"/>
                <a:r>
                  <a:rPr lang="el-GR" dirty="0" smtClean="0">
                    <a:latin typeface="Calibri" panose="020F0502020204030204" pitchFamily="34" charset="0"/>
                    <a:cs typeface="Calibri" panose="020F0502020204030204" pitchFamily="34" charset="0"/>
                  </a:rPr>
                  <a:t>Όταν ο διακόπτης κλείσει τη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χρονική στιγμή</a:t>
                </a:r>
                <a:r>
                  <a:rPr lang="en-US" dirty="0" smtClean="0">
                    <a:latin typeface="Calibri" panose="020F0502020204030204" pitchFamily="34" charset="0"/>
                    <a:cs typeface="Calibri" panose="020F0502020204030204" pitchFamily="34" charset="0"/>
                  </a:rPr>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=0</m:t>
                    </m:r>
                  </m:oMath>
                </a14:m>
                <a:r>
                  <a:rPr lang="el-GR" dirty="0" smtClean="0">
                    <a:latin typeface="Calibri" panose="020F0502020204030204" pitchFamily="34" charset="0"/>
                    <a:cs typeface="Calibri" panose="020F0502020204030204" pitchFamily="34" charset="0"/>
                  </a:rPr>
                  <a:t>, (θέση α)</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ξεκινά να υπάρχει ρεύμα στο κύκλωμα, κι ο πυκνωτής ξεκινά να φορτίζεται</a:t>
                </a:r>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Όσο φορτίζεται, η διαφορά δυναμικού στα άκρα του αυξάνεται</a:t>
                </a:r>
              </a:p>
              <a:p>
                <a:pPr lvl="1"/>
                <a:r>
                  <a:rPr lang="el-GR" dirty="0" smtClean="0">
                    <a:latin typeface="Calibri" panose="020F0502020204030204" pitchFamily="34" charset="0"/>
                    <a:cs typeface="Calibri" panose="020F0502020204030204" pitchFamily="34" charset="0"/>
                  </a:rPr>
                  <a:t>Όταν επιτευχθεί το μέγιστο φορτίο, το ρεύμα που διαρρέει το κύκλωμα </a:t>
                </a:r>
                <a:r>
                  <a:rPr lang="el-GR" dirty="0">
                    <a:latin typeface="Calibri" panose="020F0502020204030204" pitchFamily="34" charset="0"/>
                    <a:cs typeface="Calibri" panose="020F0502020204030204" pitchFamily="34" charset="0"/>
                  </a:rPr>
                  <a:t>μηδενίζεται! Γιατί; </a:t>
                </a:r>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Γιατί δεν υπάρχει πια διαφορά δυναμικού στο κύκλωμα!</a:t>
                </a:r>
              </a:p>
              <a:p>
                <a:pPr lvl="2"/>
                <a:r>
                  <a:rPr lang="el-GR" dirty="0" smtClean="0">
                    <a:latin typeface="Calibri" panose="020F0502020204030204" pitchFamily="34" charset="0"/>
                    <a:cs typeface="Calibri" panose="020F0502020204030204" pitchFamily="34" charset="0"/>
                  </a:rPr>
                  <a:t>Ο πυκνωτής έχει </a:t>
                </a:r>
                <a14:m>
                  <m:oMath xmlns:m="http://schemas.openxmlformats.org/officeDocument/2006/math">
                    <m:r>
                      <m:rPr>
                        <m:sty m:val="p"/>
                      </m:rPr>
                      <a:rPr lang="el-GR" i="0" dirty="0" smtClean="0">
                        <a:latin typeface="Cambria Math" panose="02040503050406030204" pitchFamily="18" charset="0"/>
                      </a:rPr>
                      <m:t>Δ</m:t>
                    </m:r>
                    <m:sSub>
                      <m:sSubPr>
                        <m:ctrlPr>
                          <a:rPr lang="el-GR" b="0" i="1" dirty="0" smtClean="0">
                            <a:latin typeface="Cambria Math" panose="02040503050406030204" pitchFamily="18" charset="0"/>
                          </a:rPr>
                        </m:ctrlPr>
                      </m:sSubPr>
                      <m:e>
                        <m:r>
                          <a:rPr lang="en-US" i="1" dirty="0" smtClean="0">
                            <a:latin typeface="Cambria Math" panose="02040503050406030204" pitchFamily="18" charset="0"/>
                          </a:rPr>
                          <m:t>𝑉</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m:t>
                    </m:r>
                    <m:r>
                      <a:rPr lang="el-GR" sz="2800" b="1" i="1">
                        <a:latin typeface="Cambria Math" panose="02040503050406030204" pitchFamily="18" charset="0"/>
                        <a:ea typeface="Cambria Math" panose="02040503050406030204" pitchFamily="18" charset="0"/>
                      </a:rPr>
                      <m:t>𝜺</m:t>
                    </m:r>
                  </m:oMath>
                </a14:m>
                <a:r>
                  <a:rPr lang="en-US" dirty="0" smtClean="0">
                    <a:latin typeface="Calibri" panose="020F0502020204030204" pitchFamily="34" charset="0"/>
                    <a:cs typeface="Calibri" panose="020F0502020204030204" pitchFamily="34" charset="0"/>
                  </a:rPr>
                  <a:t>!</a:t>
                </a:r>
                <a:endParaRPr lang="el-GR"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1671"/>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629400" y="1066800"/>
              <a:ext cx="251280" cy="410760"/>
            </p14:xfrm>
          </p:contentPart>
        </mc:Choice>
        <mc:Fallback xmlns="">
          <p:pic>
            <p:nvPicPr>
              <p:cNvPr id="6" name="Ink 5"/>
              <p:cNvPicPr/>
              <p:nvPr/>
            </p:nvPicPr>
            <p:blipFill>
              <a:blip r:embed="rId5"/>
              <a:stretch>
                <a:fillRect/>
              </a:stretch>
            </p:blipFill>
            <p:spPr>
              <a:xfrm>
                <a:off x="6618600" y="1052760"/>
                <a:ext cx="27360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7194240" y="1639440"/>
              <a:ext cx="675720" cy="381600"/>
            </p14:xfrm>
          </p:contentPart>
        </mc:Choice>
        <mc:Fallback xmlns="">
          <p:pic>
            <p:nvPicPr>
              <p:cNvPr id="5" name="Ink 4"/>
              <p:cNvPicPr/>
              <p:nvPr/>
            </p:nvPicPr>
            <p:blipFill>
              <a:blip r:embed="rId9"/>
              <a:stretch>
                <a:fillRect/>
              </a:stretch>
            </p:blipFill>
            <p:spPr>
              <a:xfrm>
                <a:off x="7184880" y="1631880"/>
                <a:ext cx="695880" cy="399600"/>
              </a:xfrm>
              <a:prstGeom prst="rect">
                <a:avLst/>
              </a:prstGeom>
            </p:spPr>
          </p:pic>
        </mc:Fallback>
      </mc:AlternateContent>
      <p:pic>
        <p:nvPicPr>
          <p:cNvPr id="7" name="Picture 2" descr="http://photos1.blogger.com/x/blogger/3569/2389/1600/760725/Decorated_tree.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94346"/>
            <a:ext cx="2590799" cy="234584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smtClean="0">
                    <a:latin typeface="Calibri" panose="020F0502020204030204" pitchFamily="34" charset="0"/>
                    <a:cs typeface="Calibri" panose="020F0502020204030204" pitchFamily="34" charset="0"/>
                  </a:rPr>
                  <a:t>Ας αναλύσουμε τη διαδικασία ποσοτικά</a:t>
                </a:r>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Σύμφωνα με το 2</a:t>
                </a:r>
                <a:r>
                  <a:rPr lang="el-GR" baseline="30000" dirty="0" smtClean="0">
                    <a:latin typeface="Calibri" panose="020F0502020204030204" pitchFamily="34" charset="0"/>
                    <a:cs typeface="Calibri" panose="020F0502020204030204" pitchFamily="34" charset="0"/>
                  </a:rPr>
                  <a:t>ο</a:t>
                </a:r>
                <a:r>
                  <a:rPr lang="el-GR" dirty="0" smtClean="0">
                    <a:latin typeface="Calibri" panose="020F0502020204030204" pitchFamily="34" charset="0"/>
                    <a:cs typeface="Calibri" panose="020F0502020204030204" pitchFamily="34" charset="0"/>
                  </a:rPr>
                  <a:t> κανόνα του </a:t>
                </a:r>
                <a:br>
                  <a:rPr lang="el-GR"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Kirchhoff (</a:t>
                </a:r>
                <a:r>
                  <a:rPr lang="el-GR" dirty="0" smtClean="0">
                    <a:latin typeface="Calibri" panose="020F0502020204030204" pitchFamily="34" charset="0"/>
                    <a:cs typeface="Calibri" panose="020F0502020204030204" pitchFamily="34" charset="0"/>
                  </a:rPr>
                  <a:t>δεξιόστροφα):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b="1" i="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b="1" i="1" smtClean="0">
                              <a:latin typeface="Cambria Math" panose="02040503050406030204" pitchFamily="18" charset="0"/>
                              <a:ea typeface="Cambria Math" panose="02040503050406030204" pitchFamily="18" charset="0"/>
                            </a:rPr>
                          </m:ctrlPr>
                        </m:naryPr>
                        <m:sub/>
                        <m:sup/>
                        <m:e>
                          <m:r>
                            <m:rPr>
                              <m:sty m:val="p"/>
                            </m:rPr>
                            <a:rPr lang="el-GR" b="0" i="0" smtClean="0">
                              <a:latin typeface="Cambria Math" panose="02040503050406030204" pitchFamily="18" charset="0"/>
                              <a:ea typeface="Cambria Math" panose="02040503050406030204" pitchFamily="18" charset="0"/>
                            </a:rPr>
                            <m:t>Δ</m:t>
                          </m:r>
                          <m:r>
                            <m:rPr>
                              <m:sty m:val="p"/>
                            </m:rPr>
                            <a:rPr lang="en-US" b="0" i="0" smtClean="0">
                              <a:latin typeface="Cambria Math" panose="02040503050406030204" pitchFamily="18" charset="0"/>
                              <a:ea typeface="Cambria Math" panose="02040503050406030204" pitchFamily="18" charset="0"/>
                            </a:rPr>
                            <m:t>V</m:t>
                          </m:r>
                          <m:r>
                            <a:rPr lang="en-US" b="0" i="0" smtClean="0">
                              <a:latin typeface="Cambria Math" panose="02040503050406030204" pitchFamily="18" charset="0"/>
                              <a:ea typeface="Cambria Math" panose="02040503050406030204" pitchFamily="18" charset="0"/>
                            </a:rPr>
                            <m:t>=0</m:t>
                          </m:r>
                        </m:e>
                      </m:nary>
                      <m:r>
                        <a:rPr lang="el-GR"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a:rPr lang="el-GR" b="0" i="1" smtClean="0">
                              <a:latin typeface="Cambria Math" panose="02040503050406030204" pitchFamily="18" charset="0"/>
                              <a:ea typeface="Cambria Math" panose="02040503050406030204" pitchFamily="18" charset="0"/>
                            </a:rPr>
                            <m:t>𝜋𝜂𝛾𝜂𝜍</m:t>
                          </m:r>
                        </m:sub>
                      </m:sSub>
                      <m:r>
                        <a:rPr lang="el-GR" b="0" i="0"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c</m:t>
                          </m:r>
                        </m:sub>
                      </m:sSub>
                      <m:r>
                        <a:rPr lang="el-GR" b="0"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R</m:t>
                          </m:r>
                        </m:sub>
                      </m:sSub>
                      <m:r>
                        <a:rPr lang="en-US" b="0" i="1" smtClean="0">
                          <a:latin typeface="Cambria Math" panose="02040503050406030204" pitchFamily="18" charset="0"/>
                          <a:ea typeface="Cambria Math" panose="02040503050406030204" pitchFamily="18" charset="0"/>
                        </a:rPr>
                        <m:t>=0</m:t>
                      </m:r>
                      <m:r>
                        <a:rPr lang="el-GR" i="1">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num>
                        <m:den>
                          <m:r>
                            <a:rPr lang="en-US" b="0" i="1" smtClean="0">
                              <a:latin typeface="Cambria Math" panose="02040503050406030204" pitchFamily="18" charset="0"/>
                              <a:ea typeface="Cambria Math" panose="02040503050406030204" pitchFamily="18" charset="0"/>
                            </a:rPr>
                            <m:t>𝐶</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𝑖𝑅</m:t>
                      </m:r>
                      <m:r>
                        <a:rPr lang="en-US" b="0" i="1" smtClean="0">
                          <a:latin typeface="Cambria Math" panose="02040503050406030204" pitchFamily="18" charset="0"/>
                          <a:ea typeface="Cambria Math" panose="02040503050406030204" pitchFamily="18" charset="0"/>
                        </a:rPr>
                        <m:t>=0</m:t>
                      </m:r>
                    </m:oMath>
                  </m:oMathPara>
                </a14:m>
                <a:endParaRPr lang="en-US" dirty="0" smtClean="0">
                  <a:latin typeface="Calibri" panose="020F0502020204030204" pitchFamily="34" charset="0"/>
                  <a:cs typeface="Calibri" panose="020F0502020204030204" pitchFamily="34" charset="0"/>
                </a:endParaRPr>
              </a:p>
              <a:p>
                <a:pPr marL="685800" lvl="2" indent="0">
                  <a:buNone/>
                </a:pPr>
                <a:r>
                  <a:rPr lang="el-GR" dirty="0" smtClean="0">
                    <a:latin typeface="Calibri" panose="020F0502020204030204" pitchFamily="34" charset="0"/>
                    <a:cs typeface="Calibri" panose="020F0502020204030204" pitchFamily="34" charset="0"/>
                  </a:rPr>
                  <a:t>με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το ρεύμα και το φορτίο του πυκνωτή μια συγκεκριμένη χρονική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&gt;0</m:t>
                    </m:r>
                  </m:oMath>
                </a14:m>
                <a:r>
                  <a:rPr lang="el-GR" dirty="0" smtClean="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Αποτελούν δηλαδή </a:t>
                </a:r>
                <a:r>
                  <a:rPr lang="el-GR" b="1" i="1" dirty="0" smtClean="0">
                    <a:latin typeface="Calibri" panose="020F0502020204030204" pitchFamily="34" charset="0"/>
                    <a:cs typeface="Calibri" panose="020F0502020204030204" pitchFamily="34" charset="0"/>
                  </a:rPr>
                  <a:t>στιγμιαίες</a:t>
                </a:r>
                <a:r>
                  <a:rPr lang="el-GR" dirty="0" smtClean="0">
                    <a:latin typeface="Calibri" panose="020F0502020204030204" pitchFamily="34" charset="0"/>
                    <a:cs typeface="Calibri" panose="020F0502020204030204" pitchFamily="34" charset="0"/>
                  </a:rPr>
                  <a:t> τιμές</a:t>
                </a:r>
              </a:p>
              <a:p>
                <a:pPr lvl="1"/>
                <a:r>
                  <a:rPr lang="el-GR" dirty="0" smtClean="0">
                    <a:latin typeface="Calibri" panose="020F0502020204030204" pitchFamily="34" charset="0"/>
                    <a:cs typeface="Calibri" panose="020F0502020204030204" pitchFamily="34" charset="0"/>
                  </a:rPr>
                  <a:t>Αρχικά, το ρεύμα που διαρρέει το κύκλωμα είναι </a:t>
                </a:r>
              </a:p>
              <a:p>
                <a:pPr marL="365760" lvl="1" indent="0">
                  <a:buNone/>
                </a:pPr>
                <a:endParaRPr lang="en-US" sz="100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1" i="1">
                          <a:latin typeface="Cambria Math" panose="02040503050406030204" pitchFamily="18" charset="0"/>
                          <a:ea typeface="Cambria Math" panose="02040503050406030204" pitchFamily="18" charset="0"/>
                        </a:rPr>
                        <m:t>𝜺</m:t>
                      </m:r>
                      <m:r>
                        <a:rPr lang="el-GR" b="1"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 ⟺ </m:t>
                      </m:r>
                      <m:sSub>
                        <m:sSubPr>
                          <m:ctrlPr>
                            <a:rPr lang="el-GR"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l-GR" b="0"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…γιατί το φορτίο του πυκνωτή είναι αρχικά μηδέν</a:t>
                </a:r>
                <a:endParaRPr lang="el-GR" b="0"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Τότε, η διαφορά δυναμικού της μπαταρίας εμφανίζεται εξ ολοκλήρου στα άκρα της αντίστασης</a:t>
                </a:r>
                <a:endParaRPr lang="en-US"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529" r="-155" b="-152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400800" y="1867269"/>
              <a:ext cx="1600200" cy="676440"/>
            </p14:xfrm>
          </p:contentPart>
        </mc:Choice>
        <mc:Fallback xmlns="">
          <p:pic>
            <p:nvPicPr>
              <p:cNvPr id="5" name="Ink 4"/>
              <p:cNvPicPr/>
              <p:nvPr/>
            </p:nvPicPr>
            <p:blipFill>
              <a:blip r:embed="rId5"/>
              <a:stretch>
                <a:fillRect/>
              </a:stretch>
            </p:blipFill>
            <p:spPr>
              <a:xfrm>
                <a:off x="6387480" y="1853949"/>
                <a:ext cx="1627560" cy="69660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9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a:latin typeface="Calibri" panose="020F0502020204030204" pitchFamily="34" charset="0"/>
                    <a:cs typeface="Calibri" panose="020F0502020204030204" pitchFamily="34" charset="0"/>
                  </a:rPr>
                  <a:t>Στο τέλος, όταν ο πυκνωτής είναι φορτισμένος στη μέγιστη τιμή του, τα φορτία παύουν να κινούνται και το ρεύμα στο κύκλωμα είναι μηδέν</a:t>
                </a:r>
              </a:p>
              <a:p>
                <a:pPr lvl="2"/>
                <a:r>
                  <a:rPr lang="el-GR" dirty="0">
                    <a:latin typeface="Calibri" panose="020F0502020204030204" pitchFamily="34" charset="0"/>
                    <a:cs typeface="Calibri" panose="020F0502020204030204" pitchFamily="34" charset="0"/>
                  </a:rPr>
                  <a:t>Τότε, η διαφορά δυναμικού της μπαταρίας εμφανίζεται εξ ολοκλήρου στα άκρα του </a:t>
                </a:r>
                <a:r>
                  <a:rPr lang="el-GR" dirty="0" smtClean="0">
                    <a:latin typeface="Calibri" panose="020F0502020204030204" pitchFamily="34" charset="0"/>
                    <a:cs typeface="Calibri" panose="020F0502020204030204" pitchFamily="34" charset="0"/>
                  </a:rPr>
                  <a:t>πυκνωτή</a:t>
                </a:r>
              </a:p>
              <a:p>
                <a:pPr lvl="2"/>
                <a:r>
                  <a:rPr lang="el-GR" dirty="0" smtClean="0">
                    <a:latin typeface="Calibri" panose="020F0502020204030204" pitchFamily="34" charset="0"/>
                    <a:cs typeface="Calibri" panose="020F0502020204030204" pitchFamily="34" charset="0"/>
                  </a:rPr>
                  <a:t>Το συνολικό φορτίο του πυκνωτή είναι</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t>
                </a:r>
                <a:endParaRPr lang="en-US" i="1" dirty="0" smtClean="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𝐶</m:t>
                      </m:r>
                      <m:r>
                        <a:rPr lang="el-GR" b="0" i="1" smtClean="0">
                          <a:latin typeface="Cambria Math" panose="02040503050406030204" pitchFamily="18" charset="0"/>
                        </a:rPr>
                        <m:t>𝛥</m:t>
                      </m:r>
                      <m:r>
                        <a:rPr lang="en-US" b="0" i="1" smtClean="0">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oMath>
                  </m:oMathPara>
                </a14:m>
                <a:endParaRPr lang="en-US" b="1" i="1" dirty="0" smtClean="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700" b="1" dirty="0" smtClean="0">
                  <a:latin typeface="Calibri" panose="020F0502020204030204" pitchFamily="34" charset="0"/>
                  <a:ea typeface="Cambria Math" panose="02040503050406030204" pitchFamily="18"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Θα ήταν επιθυμητό να γνωρίζουμε αναλυτικά τις τιμές του φορτίου και του ρεύματος για κάθε χρονική στιγμή </a:t>
                </a:r>
                <a14:m>
                  <m:oMath xmlns:m="http://schemas.openxmlformats.org/officeDocument/2006/math">
                    <m:r>
                      <a:rPr lang="en-US" b="0" i="1" smtClean="0">
                        <a:latin typeface="Cambria Math" panose="02040503050406030204" pitchFamily="18" charset="0"/>
                      </a:rPr>
                      <m:t>𝑡</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όχι μόνο τι συμβαίνει στις δυο ακραίες καταστάσεις που περιγράψαμε</a:t>
                </a:r>
              </a:p>
              <a:p>
                <a:pPr lvl="1"/>
                <a:r>
                  <a:rPr lang="el-GR" dirty="0" smtClean="0">
                    <a:latin typeface="Calibri" panose="020F0502020204030204" pitchFamily="34" charset="0"/>
                    <a:cs typeface="Calibri" panose="020F0502020204030204" pitchFamily="34" charset="0"/>
                  </a:rPr>
                  <a:t>Ας το δούμε…</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2"/>
                <a:stretch>
                  <a:fillRect t="-914"/>
                </a:stretch>
              </a:blipFill>
            </p:spPr>
            <p:txBody>
              <a:bodyPr/>
              <a:lstStyle/>
              <a:p>
                <a:r>
                  <a:rPr lang="en-US">
                    <a:noFill/>
                  </a:rPr>
                  <a:t> </a:t>
                </a:r>
              </a:p>
            </p:txBody>
          </p:sp>
        </mc:Fallback>
      </mc:AlternateContent>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fontScale="92500"/>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smtClean="0">
                    <a:latin typeface="Calibri" panose="020F0502020204030204" pitchFamily="34" charset="0"/>
                    <a:cs typeface="Calibri" panose="020F0502020204030204" pitchFamily="34" charset="0"/>
                  </a:rPr>
                  <a:t>Ξέρουμε ότι</a:t>
                </a:r>
                <a:r>
                  <a:rPr lang="en-US" dirty="0" smtClean="0">
                    <a:latin typeface="Calibri" panose="020F0502020204030204" pitchFamily="34" charset="0"/>
                    <a:cs typeface="Calibri" panose="020F0502020204030204" pitchFamily="34" charset="0"/>
                  </a:rPr>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άρα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1" i="1">
                          <a:latin typeface="Cambria Math" panose="02040503050406030204" pitchFamily="18" charset="0"/>
                          <a:ea typeface="Cambria Math" panose="02040503050406030204" pitchFamily="18" charset="0"/>
                        </a:rPr>
                        <m:t>𝜺</m:t>
                      </m:r>
                      <m:r>
                        <a:rPr lang="el-GR" b="1"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num>
                        <m:den>
                          <m:r>
                            <a:rPr lang="en-US" i="1">
                              <a:latin typeface="Cambria Math" panose="02040503050406030204" pitchFamily="18" charset="0"/>
                              <a:ea typeface="Cambria Math" panose="02040503050406030204" pitchFamily="18" charset="0"/>
                            </a:rPr>
                            <m:t>𝐶</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𝑖𝑅</m:t>
                      </m:r>
                      <m:r>
                        <a:rPr lang="en-US" b="0" i="1" smtClean="0">
                          <a:latin typeface="Cambria Math"/>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 ⟺ </m:t>
                      </m:r>
                      <m:r>
                        <a:rPr lang="el-GR" b="1" i="1">
                          <a:latin typeface="Cambria Math" panose="02040503050406030204" pitchFamily="18" charset="0"/>
                          <a:ea typeface="Cambria Math" panose="02040503050406030204" pitchFamily="18" charset="0"/>
                        </a:rPr>
                        <m:t>𝜺</m:t>
                      </m:r>
                      <m:r>
                        <a:rPr lang="el-GR" b="1"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num>
                        <m:den>
                          <m:r>
                            <a:rPr lang="en-US" i="1">
                              <a:latin typeface="Cambria Math" panose="02040503050406030204" pitchFamily="18" charset="0"/>
                              <a:ea typeface="Cambria Math" panose="02040503050406030204" pitchFamily="18" charset="0"/>
                            </a:rPr>
                            <m:t>𝐶</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r>
                        <a:rPr lang="en-US" i="1">
                          <a:latin typeface="Cambria Math" panose="02040503050406030204" pitchFamily="18" charset="0"/>
                          <a:ea typeface="Cambria Math" panose="02040503050406030204" pitchFamily="18" charset="0"/>
                        </a:rPr>
                        <m:t>𝑅</m:t>
                      </m:r>
                      <m:r>
                        <a:rPr lang="en-US" i="1">
                          <a:latin typeface="Cambria Math"/>
                          <a:ea typeface="Cambria Math" panose="02040503050406030204" pitchFamily="18" charset="0"/>
                        </a:rPr>
                        <m:t>=0</m:t>
                      </m:r>
                    </m:oMath>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𝑅𝐶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𝑅𝐶</m:t>
                          </m:r>
                        </m:den>
                      </m:f>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Πολλαπλασιάζοντας με </a:t>
                </a:r>
                <a14:m>
                  <m:oMath xmlns:m="http://schemas.openxmlformats.org/officeDocument/2006/math">
                    <m:r>
                      <a:rPr lang="en-US" i="1">
                        <a:latin typeface="Cambria Math" panose="02040503050406030204" pitchFamily="18" charset="0"/>
                      </a:rPr>
                      <m:t>𝑑𝑡</m:t>
                    </m:r>
                  </m:oMath>
                </a14:m>
                <a:r>
                  <a:rPr lang="el-GR" dirty="0" smtClean="0">
                    <a:latin typeface="Calibri" panose="020F0502020204030204" pitchFamily="34" charset="0"/>
                    <a:cs typeface="Calibri" panose="020F0502020204030204" pitchFamily="34" charset="0"/>
                  </a:rPr>
                  <a:t> και αναδιατάσσοντας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r>
                        <a:rPr lang="en-US" b="0" i="1" smtClean="0">
                          <a:latin typeface="Cambria Math" panose="02040503050406030204" pitchFamily="18" charset="0"/>
                        </a:rPr>
                        <m:t>𝑑𝑡</m:t>
                      </m:r>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Ολοκληρώνοντας </a:t>
                </a:r>
                <a:endParaRPr lang="en-US"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𝑞</m:t>
                              </m:r>
                            </m:e>
                          </m:acc>
                        </m:sup>
                        <m:e>
                          <m:f>
                            <m:fPr>
                              <m:ctrlPr>
                                <a:rPr lang="el-GR"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sup>
                        <m:e>
                          <m:r>
                            <a:rPr lang="en-US" b="0" i="1" smtClean="0">
                              <a:latin typeface="Cambria Math" panose="02040503050406030204" pitchFamily="18" charset="0"/>
                            </a:rPr>
                            <m:t>𝑑𝑡</m:t>
                          </m:r>
                        </m:e>
                      </m:nary>
                      <m:r>
                        <a:rPr lang="el-GR" i="1">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m:t>
                          </m:r>
                          <m:r>
                            <m:rPr>
                              <m:sty m:val="p"/>
                            </m:rPr>
                            <a:rPr lang="en-US" b="0" i="0" smtClean="0">
                              <a:latin typeface="Cambria Math" panose="02040503050406030204" pitchFamily="18" charset="0"/>
                              <a:ea typeface="Cambria Math"/>
                            </a:rPr>
                            <m:t>n</m:t>
                          </m:r>
                        </m:fName>
                        <m:e>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d>
                          <m:r>
                            <a:rPr lang="en-US" b="0" i="1" smtClean="0">
                              <a:latin typeface="Cambria Math"/>
                              <a:ea typeface="Cambria Math"/>
                            </a:rPr>
                            <m:t>=−</m:t>
                          </m:r>
                          <m:f>
                            <m:fPr>
                              <m:ctrlPr>
                                <a:rPr lang="en-US" b="0" i="1" smtClean="0">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num>
                            <m:den>
                              <m:r>
                                <a:rPr lang="en-US" b="0" i="1" smtClean="0">
                                  <a:latin typeface="Cambria Math"/>
                                  <a:ea typeface="Cambria Math"/>
                                </a:rPr>
                                <m:t>𝑅𝐶</m:t>
                              </m:r>
                            </m:den>
                          </m:f>
                        </m:e>
                      </m:func>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Άρα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e>
                      </m:d>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rotWithShape="0">
                <a:blip r:embed="rId2"/>
                <a:stretch>
                  <a:fillRect t="-824"/>
                </a:stretch>
              </a:blipFill>
            </p:spPr>
            <p:txBody>
              <a:bodyPr/>
              <a:lstStyle/>
              <a:p>
                <a:r>
                  <a:rPr lang="el-GR">
                    <a:noFill/>
                  </a:rPr>
                  <a:t> </a:t>
                </a:r>
              </a:p>
            </p:txBody>
          </p:sp>
        </mc:Fallback>
      </mc:AlternateContent>
      <p:sp>
        <p:nvSpPr>
          <p:cNvPr id="4" name="Rounded Rectangle 3"/>
          <p:cNvSpPr/>
          <p:nvPr/>
        </p:nvSpPr>
        <p:spPr>
          <a:xfrm>
            <a:off x="2209800" y="5791200"/>
            <a:ext cx="4648200" cy="608917"/>
          </a:xfrm>
          <a:prstGeom prst="roundRect">
            <a:avLst/>
          </a:prstGeom>
          <a:solidFill>
            <a:srgbClr val="00B0F0">
              <a:alpha val="14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Φόρτιση πυκνωτή</a:t>
                </a:r>
              </a:p>
              <a:p>
                <a:pPr lvl="1"/>
                <a:r>
                  <a:rPr lang="el-GR" dirty="0">
                    <a:latin typeface="Calibri" panose="020F0502020204030204" pitchFamily="34" charset="0"/>
                    <a:cs typeface="Calibri" panose="020F0502020204030204" pitchFamily="34" charset="0"/>
                  </a:rPr>
                  <a:t>Π</a:t>
                </a:r>
                <a:r>
                  <a:rPr lang="el-GR" dirty="0" smtClean="0">
                    <a:latin typeface="Calibri" panose="020F0502020204030204" pitchFamily="34" charset="0"/>
                    <a:cs typeface="Calibri" panose="020F0502020204030204" pitchFamily="34" charset="0"/>
                  </a:rPr>
                  <a:t>αραγωγίζοντας τη σχέση</a:t>
                </a:r>
                <a:endParaRPr lang="en-US" dirty="0" smtClean="0">
                  <a:latin typeface="Calibri" panose="020F0502020204030204" pitchFamily="34" charset="0"/>
                  <a:cs typeface="Calibri" panose="020F0502020204030204" pitchFamily="34" charset="0"/>
                </a:endParaRPr>
              </a:p>
              <a:p>
                <a:pPr lvl="1"/>
                <a:endParaRPr lang="el-GR" sz="1050"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oMath>
                  </m:oMathPara>
                </a14:m>
                <a:endParaRPr lang="en-US" b="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endParaRPr lang="el-GR" sz="600" b="1" dirty="0" smtClean="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ως προς το χρόνο έχουμε ότι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smtClean="0">
                              <a:latin typeface="Cambria Math" panose="02040503050406030204" pitchFamily="18" charset="0"/>
                            </a:rPr>
                            <m:t>𝑖</m:t>
                          </m:r>
                        </m:e>
                        <m:sub>
                          <m:r>
                            <a:rPr lang="en-US" b="0" i="1" smtClean="0">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𝑅𝐶</m:t>
                          </m:r>
                        </m:sup>
                      </m:sSup>
                    </m:oMath>
                  </m:oMathPara>
                </a14:m>
                <a:endParaRPr lang="en-US" dirty="0" smtClean="0">
                  <a:latin typeface="Calibri" panose="020F0502020204030204" pitchFamily="34" charset="0"/>
                  <a:cs typeface="Calibri" panose="020F0502020204030204" pitchFamily="34" charset="0"/>
                </a:endParaRPr>
              </a:p>
              <a:p>
                <a:pPr lvl="1"/>
                <a:endParaRPr lang="en-US" sz="1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Η ποσότητα </a:t>
                </a:r>
                <a14:m>
                  <m:oMath xmlns:m="http://schemas.openxmlformats.org/officeDocument/2006/math">
                    <m:r>
                      <a:rPr lang="en-US" i="1">
                        <a:latin typeface="Cambria Math" panose="02040503050406030204" pitchFamily="18" charset="0"/>
                      </a:rPr>
                      <m:t>𝑅𝐶</m:t>
                    </m:r>
                  </m:oMath>
                </a14:m>
                <a:r>
                  <a:rPr lang="el-GR" dirty="0" smtClean="0">
                    <a:latin typeface="Calibri" panose="020F0502020204030204" pitchFamily="34" charset="0"/>
                    <a:cs typeface="Calibri" panose="020F0502020204030204" pitchFamily="34" charset="0"/>
                  </a:rPr>
                  <a:t> ονομάζεται </a:t>
                </a:r>
                <a:r>
                  <a:rPr lang="el-GR" b="1" i="1" dirty="0" smtClean="0">
                    <a:latin typeface="Calibri" panose="020F0502020204030204" pitchFamily="34" charset="0"/>
                    <a:cs typeface="Calibri" panose="020F0502020204030204" pitchFamily="34" charset="0"/>
                  </a:rPr>
                  <a:t>χωρητική</a:t>
                </a:r>
                <a:r>
                  <a:rPr lang="el-GR" dirty="0" smtClean="0">
                    <a:latin typeface="Calibri" panose="020F0502020204030204" pitchFamily="34" charset="0"/>
                    <a:cs typeface="Calibri" panose="020F0502020204030204" pitchFamily="34" charset="0"/>
                  </a:rPr>
                  <a:t> </a:t>
                </a:r>
                <a:r>
                  <a:rPr lang="el-GR" b="1" i="1" dirty="0" smtClean="0">
                    <a:latin typeface="Calibri" panose="020F0502020204030204" pitchFamily="34" charset="0"/>
                    <a:cs typeface="Calibri" panose="020F0502020204030204" pitchFamily="34" charset="0"/>
                  </a:rPr>
                  <a:t>χρονική σταθερά </a:t>
                </a:r>
                <a14:m>
                  <m:oMath xmlns:m="http://schemas.openxmlformats.org/officeDocument/2006/math">
                    <m:r>
                      <a:rPr lang="el-GR" b="1" i="1" smtClean="0">
                        <a:latin typeface="Cambria Math" panose="02040503050406030204" pitchFamily="18" charset="0"/>
                      </a:rPr>
                      <m:t>𝝉</m:t>
                    </m:r>
                  </m:oMath>
                </a14:m>
                <a:r>
                  <a:rPr lang="el-GR" b="1" i="1" dirty="0" smtClean="0">
                    <a:latin typeface="Calibri" panose="020F0502020204030204" pitchFamily="34" charset="0"/>
                    <a:cs typeface="Calibri" panose="020F0502020204030204" pitchFamily="34" charset="0"/>
                  </a:rPr>
                  <a:t> </a:t>
                </a:r>
                <a:endParaRPr lang="en-US" b="0" i="1"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dirty="0" smtClean="0">
                          <a:latin typeface="Cambria Math" panose="02040503050406030204" pitchFamily="18" charset="0"/>
                        </a:rPr>
                        <m:t>𝜏</m:t>
                      </m:r>
                      <m:r>
                        <a:rPr lang="el-GR" b="0" i="1" dirty="0" smtClean="0">
                          <a:latin typeface="Cambria Math" panose="02040503050406030204" pitchFamily="18" charset="0"/>
                        </a:rPr>
                        <m:t>=</m:t>
                      </m:r>
                      <m:r>
                        <a:rPr lang="en-US" b="0" i="1" dirty="0" smtClean="0">
                          <a:latin typeface="Cambria Math" panose="02040503050406030204" pitchFamily="18" charset="0"/>
                        </a:rPr>
                        <m:t>𝑅𝐶</m:t>
                      </m:r>
                    </m:oMath>
                  </m:oMathPara>
                </a14:m>
                <a:endParaRPr lang="en-US"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Εκφράζει τη χρονική στιγμή όπου το ρεύμα φθίνει στο </a:t>
                </a:r>
                <a14:m>
                  <m:oMath xmlns:m="http://schemas.openxmlformats.org/officeDocument/2006/math">
                    <m:f>
                      <m:fPr>
                        <m:type m:val="lin"/>
                        <m:ctrlPr>
                          <a:rPr lang="el-GR"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𝑒</m:t>
                        </m:r>
                      </m:den>
                    </m:f>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της αρχική του τιμής</a:t>
                </a:r>
                <a:r>
                  <a:rPr lang="en-US" dirty="0" smtClean="0">
                    <a:latin typeface="Calibri" panose="020F0502020204030204" pitchFamily="34" charset="0"/>
                    <a:cs typeface="Calibri" panose="020F0502020204030204" pitchFamily="34" charset="0"/>
                  </a:rPr>
                  <a:t> (</a:t>
                </a:r>
                <a14:m>
                  <m:oMath xmlns:m="http://schemas.openxmlformats.org/officeDocument/2006/math">
                    <m:r>
                      <a:rPr lang="el-GR" i="1">
                        <a:latin typeface="Cambria Math" panose="02040503050406030204" pitchFamily="18" charset="0"/>
                      </a:rPr>
                      <m:t>0.</m:t>
                    </m:r>
                    <m:r>
                      <a:rPr lang="en-US" b="0" i="0" smtClean="0">
                        <a:latin typeface="Cambria Math" panose="02040503050406030204" pitchFamily="18" charset="0"/>
                      </a:rPr>
                      <m:t>368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r>
                      <a:rPr lang="en-US" b="0" i="0" smtClean="0">
                        <a:latin typeface="Cambria Math" panose="02040503050406030204" pitchFamily="18" charset="0"/>
                        <a:ea typeface="Cambria Math" panose="02040503050406030204" pitchFamily="18" charset="0"/>
                      </a:rPr>
                      <m:t>)</m:t>
                    </m:r>
                  </m:oMath>
                </a14:m>
                <a:r>
                  <a:rPr lang="en-US" dirty="0" smtClean="0">
                    <a:latin typeface="Calibri" panose="020F0502020204030204" pitchFamily="34" charset="0"/>
                    <a:cs typeface="Calibri" panose="020F0502020204030204" pitchFamily="34" charset="0"/>
                  </a:rPr>
                  <a:t>,</a:t>
                </a:r>
                <a:endParaRPr lang="el-GR"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Αντίστοιχα, τη χρονική στιγμή όπου το φορτίο αυξάνει από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στην τιμή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=0.632</m:t>
                    </m:r>
                    <m:r>
                      <a:rPr lang="en-US" b="0" i="1" smtClean="0">
                        <a:latin typeface="Cambria Math" panose="02040503050406030204" pitchFamily="18" charset="0"/>
                      </a:rPr>
                      <m:t>𝐶</m:t>
                    </m:r>
                    <m:r>
                      <a:rPr lang="el-GR" b="1" i="1" smtClean="0">
                        <a:latin typeface="Cambria Math" panose="02040503050406030204" pitchFamily="18" charset="0"/>
                        <a:ea typeface="Cambria Math" panose="02040503050406030204" pitchFamily="18" charset="0"/>
                      </a:rPr>
                      <m:t>𝜺</m:t>
                    </m:r>
                  </m:oMath>
                </a14:m>
                <a:r>
                  <a:rPr lang="el-GR" i="1" dirty="0" smtClean="0">
                    <a:latin typeface="Calibri" panose="020F0502020204030204" pitchFamily="34" charset="0"/>
                    <a:cs typeface="Calibri" panose="020F0502020204030204" pitchFamily="34" charset="0"/>
                  </a:rPr>
                  <a:t> </a:t>
                </a:r>
                <a:endParaRPr lang="en-US"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Με άλλα λόγια</a:t>
                </a:r>
                <a:r>
                  <a:rPr lang="el-GR" dirty="0" smtClean="0">
                    <a:latin typeface="Calibri" panose="020F0502020204030204" pitchFamily="34" charset="0"/>
                    <a:cs typeface="Calibri" panose="020F0502020204030204" pitchFamily="34" charset="0"/>
                    <a:sym typeface="Wingdings" panose="05000000000000000000" pitchFamily="2" charset="2"/>
                  </a:rPr>
                  <a:t>, εκφράζει τη χρονική στιγμή που ο πυκνωτής φορτίζεται στο 63.2% του συνολικού του φορτίου,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Q</m:t>
                        </m:r>
                      </m:e>
                      <m:sub>
                        <m:r>
                          <m:rPr>
                            <m:sty m:val="p"/>
                          </m:rPr>
                          <a:rPr lang="en-US" b="0" i="0" smtClean="0">
                            <a:latin typeface="Cambria Math" panose="02040503050406030204" pitchFamily="18" charset="0"/>
                          </a:rPr>
                          <m:t>max</m:t>
                        </m:r>
                      </m:sub>
                    </m:sSub>
                    <m:r>
                      <a:rPr lang="en-US" b="0" i="0" smtClean="0">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oMath>
                </a14:m>
                <a:endParaRPr lang="el-GR" dirty="0">
                  <a:latin typeface="Calibri" panose="020F0502020204030204" pitchFamily="34" charset="0"/>
                  <a:cs typeface="Calibri" panose="020F0502020204030204" pitchFamily="34" charset="0"/>
                </a:endParaRPr>
              </a:p>
              <a:p>
                <a:pPr lvl="2"/>
                <a:endParaRPr lang="el-GR" i="1"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1529"/>
                </a:stretch>
              </a:blipFill>
            </p:spPr>
            <p:txBody>
              <a:bodyPr/>
              <a:lstStyle/>
              <a:p>
                <a:r>
                  <a:rPr lang="el-GR">
                    <a:noFill/>
                  </a:rPr>
                  <a:t> </a:t>
                </a:r>
              </a:p>
            </p:txBody>
          </p:sp>
        </mc:Fallback>
      </mc:AlternateContent>
      <p:sp>
        <p:nvSpPr>
          <p:cNvPr id="4" name="Rounded Rectangle 3"/>
          <p:cNvSpPr/>
          <p:nvPr/>
        </p:nvSpPr>
        <p:spPr>
          <a:xfrm>
            <a:off x="2895600" y="3200400"/>
            <a:ext cx="3124200" cy="685800"/>
          </a:xfrm>
          <a:prstGeom prst="roundRect">
            <a:avLst/>
          </a:prstGeom>
          <a:solidFill>
            <a:srgbClr val="00B0F0">
              <a:alpha val="12000"/>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11789</TotalTime>
  <Words>619</Words>
  <Application>Microsoft Office PowerPoint</Application>
  <PresentationFormat>On-screen Show (4:3)</PresentationFormat>
  <Paragraphs>150</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Cambria</vt:lpstr>
      <vt:lpstr>Cambria Math</vt:lpstr>
      <vt:lpstr>Wingdings</vt:lpstr>
      <vt:lpstr>Wingdings 2</vt:lpstr>
      <vt:lpstr>Theme2</vt:lpstr>
      <vt:lpstr>PowerPoint Presentation</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1034</cp:revision>
  <cp:lastPrinted>2019-11-14T08:09:52Z</cp:lastPrinted>
  <dcterms:created xsi:type="dcterms:W3CDTF">2006-08-16T00:00:00Z</dcterms:created>
  <dcterms:modified xsi:type="dcterms:W3CDTF">2022-12-21T10:11:27Z</dcterms:modified>
  <cp:contentStatus/>
</cp:coreProperties>
</file>